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495" r:id="rId2"/>
    <p:sldMasterId id="2147484562" r:id="rId3"/>
  </p:sldMasterIdLst>
  <p:notesMasterIdLst>
    <p:notesMasterId r:id="rId10"/>
  </p:notesMasterIdLst>
  <p:sldIdLst>
    <p:sldId id="256" r:id="rId4"/>
    <p:sldId id="357" r:id="rId5"/>
    <p:sldId id="358" r:id="rId6"/>
    <p:sldId id="359" r:id="rId7"/>
    <p:sldId id="360" r:id="rId8"/>
    <p:sldId id="214748047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FF91E1-0AE3-8762-6DD6-902514C2A068}" v="8" dt="2024-02-26T11:30:14.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150" d="100"/>
          <a:sy n="150" d="100"/>
        </p:scale>
        <p:origin x="240"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575F1-C205-4475-B70B-BB51002C0344}" type="datetimeFigureOut">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7D7C0-8632-4777-B2ED-6AA12A7F2AFF}" type="slidenum">
              <a:t>‹#›</a:t>
            </a:fld>
            <a:endParaRPr lang="en-US"/>
          </a:p>
        </p:txBody>
      </p:sp>
    </p:spTree>
    <p:extLst>
      <p:ext uri="{BB962C8B-B14F-4D97-AF65-F5344CB8AC3E}">
        <p14:creationId xmlns:p14="http://schemas.microsoft.com/office/powerpoint/2010/main" val="631716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Regional Services – new deployment 1 day. Upgrade  3-4 hours.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Directions North American Template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2/26/2024 3:22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505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ECE16-4A3F-4FFB-AA31-7A4275F81646}"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362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8.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34.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3.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8.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Blu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270441" y="298162"/>
            <a:ext cx="1422806" cy="304828"/>
          </a:xfrm>
          <a:prstGeom prst="rect">
            <a:avLst/>
          </a:prstGeom>
        </p:spPr>
      </p:pic>
      <p:sp>
        <p:nvSpPr>
          <p:cNvPr id="10" name="Title 1"/>
          <p:cNvSpPr>
            <a:spLocks noGrp="1"/>
          </p:cNvSpPr>
          <p:nvPr>
            <p:ph type="title" hasCustomPrompt="1"/>
          </p:nvPr>
        </p:nvSpPr>
        <p:spPr>
          <a:xfrm>
            <a:off x="269239" y="2084187"/>
            <a:ext cx="896424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1"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951597975"/>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Blue">
    <p:bg bwMode="gray">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4243" y="293981"/>
            <a:ext cx="1429004" cy="304828"/>
          </a:xfrm>
          <a:prstGeom prst="rect">
            <a:avLst/>
          </a:prstGeom>
        </p:spPr>
      </p:pic>
      <p:sp>
        <p:nvSpPr>
          <p:cNvPr id="10"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1"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4005234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Slide Blue">
    <p:bg bwMode="gray">
      <p:bgRef idx="1001">
        <a:schemeClr val="bg1"/>
      </p:bgRef>
    </p:bg>
    <p:spTree>
      <p:nvGrpSpPr>
        <p:cNvPr id="1" name=""/>
        <p:cNvGrpSpPr/>
        <p:nvPr/>
      </p:nvGrpSpPr>
      <p:grpSpPr>
        <a:xfrm>
          <a:off x="0" y="0"/>
          <a:ext cx="0" cy="0"/>
          <a:chOff x="0" y="0"/>
          <a:chExt cx="0" cy="0"/>
        </a:xfrm>
      </p:grpSpPr>
      <p:pic>
        <p:nvPicPr>
          <p:cNvPr id="12" name="Picture 11" descr="A view of a city at sunset&#10;&#10;Description generated with very high confidence">
            <a:extLst>
              <a:ext uri="{FF2B5EF4-FFF2-40B4-BE49-F238E27FC236}">
                <a16:creationId xmlns:a16="http://schemas.microsoft.com/office/drawing/2014/main" id="{E725C701-5B50-4100-AE4B-0CF9DAD1CA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5348" b="12982"/>
          <a:stretch/>
        </p:blipFill>
        <p:spPr>
          <a:xfrm>
            <a:off x="-17276" y="-18906"/>
            <a:ext cx="12192000" cy="4800969"/>
          </a:xfrm>
          <a:prstGeom prst="rect">
            <a:avLst/>
          </a:prstGeom>
        </p:spPr>
      </p:pic>
      <p:sp>
        <p:nvSpPr>
          <p:cNvPr id="8" name="Text Placeholder 4"/>
          <p:cNvSpPr>
            <a:spLocks noGrp="1"/>
          </p:cNvSpPr>
          <p:nvPr>
            <p:ph type="body" sz="quarter" idx="12" hasCustomPrompt="1"/>
          </p:nvPr>
        </p:nvSpPr>
        <p:spPr>
          <a:xfrm>
            <a:off x="268927" y="5173552"/>
            <a:ext cx="7213834" cy="1030024"/>
          </a:xfrm>
        </p:spPr>
        <p:txBody>
          <a:bodyPr>
            <a:noAutofit/>
          </a:bodyPr>
          <a:lstStyle>
            <a:lvl1pPr marL="0" indent="0">
              <a:spcBef>
                <a:spcPts val="0"/>
              </a:spcBef>
              <a:buNone/>
              <a:defRPr sz="5399" b="0" i="0" spc="-70" baseline="0">
                <a:solidFill>
                  <a:schemeClr val="tx1"/>
                </a:solidFill>
                <a:latin typeface="Segoe UI Light" charset="0"/>
                <a:ea typeface="Segoe UI Light" charset="0"/>
                <a:cs typeface="Segoe UI Light" charset="0"/>
              </a:defRPr>
            </a:lvl1pPr>
          </a:lstStyle>
          <a:p>
            <a:pPr lvl="0"/>
            <a:r>
              <a:rPr lang="en-US" dirty="0"/>
              <a:t>Directions EMEA</a:t>
            </a:r>
          </a:p>
        </p:txBody>
      </p:sp>
      <p:pic>
        <p:nvPicPr>
          <p:cNvPr id="13" name="Picture 12">
            <a:extLst>
              <a:ext uri="{FF2B5EF4-FFF2-40B4-BE49-F238E27FC236}">
                <a16:creationId xmlns:a16="http://schemas.microsoft.com/office/drawing/2014/main" id="{7D21E054-62B3-46D4-89DD-1E4BCD6BA8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12810" y="5823175"/>
            <a:ext cx="1913439" cy="703327"/>
          </a:xfrm>
          <a:prstGeom prst="rect">
            <a:avLst/>
          </a:prstGeom>
        </p:spPr>
      </p:pic>
    </p:spTree>
    <p:extLst>
      <p:ext uri="{BB962C8B-B14F-4D97-AF65-F5344CB8AC3E}">
        <p14:creationId xmlns:p14="http://schemas.microsoft.com/office/powerpoint/2010/main" val="1063681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24" userDrawn="1">
          <p15:clr>
            <a:srgbClr val="C35EA4"/>
          </p15:clr>
        </p15:guide>
        <p15:guide id="2" pos="282" userDrawn="1">
          <p15:clr>
            <a:srgbClr val="C35EA4"/>
          </p15:clr>
        </p15:guide>
        <p15:guide id="3" orient="horz" pos="296" userDrawn="1">
          <p15:clr>
            <a:srgbClr val="C35EA4"/>
          </p15:clr>
        </p15:guide>
        <p15:guide id="4" pos="7398" userDrawn="1">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Slide Blue">
    <p:spTree>
      <p:nvGrpSpPr>
        <p:cNvPr id="1" name=""/>
        <p:cNvGrpSpPr/>
        <p:nvPr/>
      </p:nvGrpSpPr>
      <p:grpSpPr>
        <a:xfrm>
          <a:off x="0" y="0"/>
          <a:ext cx="0" cy="0"/>
          <a:chOff x="0" y="0"/>
          <a:chExt cx="0" cy="0"/>
        </a:xfrm>
      </p:grpSpPr>
      <p:pic>
        <p:nvPicPr>
          <p:cNvPr id="3" name="Picture 2" descr="Person sitting at a table using a computer&#10;&#10;Description generated with high confidence">
            <a:extLst>
              <a:ext uri="{FF2B5EF4-FFF2-40B4-BE49-F238E27FC236}">
                <a16:creationId xmlns:a16="http://schemas.microsoft.com/office/drawing/2014/main" id="{99F0DC28-486B-4EAC-8518-46702CB28ED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auto">
          <a:xfrm>
            <a:off x="0" y="4773828"/>
            <a:ext cx="12192000" cy="20841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hasCustomPrompt="1"/>
          </p:nvPr>
        </p:nvSpPr>
        <p:spPr>
          <a:xfrm>
            <a:off x="269240" y="4939884"/>
            <a:ext cx="8775161" cy="941520"/>
          </a:xfrm>
        </p:spPr>
        <p:txBody>
          <a:bodyPr wrap="square" lIns="182880" tIns="146304" rIns="182880" bIns="146304" anchor="b">
            <a:spAutoFit/>
          </a:bodyPr>
          <a:lstStyle>
            <a:lvl1pPr>
              <a:defRPr sz="4705">
                <a:gradFill>
                  <a:gsLst>
                    <a:gs pos="14451">
                      <a:schemeClr val="tx1"/>
                    </a:gs>
                    <a:gs pos="32000">
                      <a:schemeClr val="tx1"/>
                    </a:gs>
                  </a:gsLst>
                  <a:lin ang="5400000" scaled="1"/>
                </a:gradFill>
                <a:latin typeface="+mj-lt"/>
              </a:defRPr>
            </a:lvl1pPr>
          </a:lstStyle>
          <a:p>
            <a:r>
              <a:rPr lang="en-US" dirty="0"/>
              <a:t>Title of the presentation goes here</a:t>
            </a:r>
          </a:p>
        </p:txBody>
      </p:sp>
      <p:sp>
        <p:nvSpPr>
          <p:cNvPr id="8" name="Text Placeholder 4"/>
          <p:cNvSpPr>
            <a:spLocks noGrp="1"/>
          </p:cNvSpPr>
          <p:nvPr>
            <p:ph type="body" sz="quarter" idx="12" hasCustomPrompt="1"/>
          </p:nvPr>
        </p:nvSpPr>
        <p:spPr>
          <a:xfrm>
            <a:off x="269239" y="5901674"/>
            <a:ext cx="8775160" cy="669927"/>
          </a:xfrm>
        </p:spPr>
        <p:txBody>
          <a:bodyPr wrap="square" lIns="182880" tIns="146304" rIns="182880" bIns="146304">
            <a:spAutoFit/>
          </a:bodyPr>
          <a:lstStyle>
            <a:lvl1pPr marL="0" indent="0">
              <a:spcBef>
                <a:spcPts val="0"/>
              </a:spcBef>
              <a:buNone/>
              <a:defRPr sz="2745" b="0" i="0" spc="0" baseline="0">
                <a:gradFill>
                  <a:gsLst>
                    <a:gs pos="14451">
                      <a:schemeClr val="tx1"/>
                    </a:gs>
                    <a:gs pos="32000">
                      <a:schemeClr val="tx1"/>
                    </a:gs>
                  </a:gsLst>
                  <a:lin ang="5400000" scaled="1"/>
                </a:gradFill>
                <a:latin typeface="Segoe UI Light" charset="0"/>
                <a:ea typeface="Segoe UI Light" charset="0"/>
                <a:cs typeface="Segoe UI Light" charset="0"/>
              </a:defRPr>
            </a:lvl1pPr>
          </a:lstStyle>
          <a:p>
            <a:pPr lvl="0"/>
            <a:r>
              <a:rPr lang="en-US" dirty="0"/>
              <a:t>Speaker name</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355424" y="6113502"/>
            <a:ext cx="1422806" cy="304828"/>
          </a:xfrm>
          <a:prstGeom prst="rect">
            <a:avLst/>
          </a:prstGeom>
        </p:spPr>
      </p:pic>
    </p:spTree>
    <p:extLst>
      <p:ext uri="{BB962C8B-B14F-4D97-AF65-F5344CB8AC3E}">
        <p14:creationId xmlns:p14="http://schemas.microsoft.com/office/powerpoint/2010/main" val="198126278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Slide Blue">
    <p:spTree>
      <p:nvGrpSpPr>
        <p:cNvPr id="1" name=""/>
        <p:cNvGrpSpPr/>
        <p:nvPr/>
      </p:nvGrpSpPr>
      <p:grpSpPr>
        <a:xfrm>
          <a:off x="0" y="0"/>
          <a:ext cx="0" cy="0"/>
          <a:chOff x="0" y="0"/>
          <a:chExt cx="0" cy="0"/>
        </a:xfrm>
      </p:grpSpPr>
      <p:pic>
        <p:nvPicPr>
          <p:cNvPr id="12" name="Picture 11" descr="A picture containing person, building, outdoor, ground&#10;&#10;Description generated with very high confidence">
            <a:extLst>
              <a:ext uri="{FF2B5EF4-FFF2-40B4-BE49-F238E27FC236}">
                <a16:creationId xmlns:a16="http://schemas.microsoft.com/office/drawing/2014/main" id="{AEDA8AC3-6213-4347-856B-98E7DD31EA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13" name="Rectangle 12"/>
          <p:cNvSpPr/>
          <p:nvPr userDrawn="1"/>
        </p:nvSpPr>
        <p:spPr bwMode="auto">
          <a:xfrm>
            <a:off x="0" y="4773828"/>
            <a:ext cx="12192000" cy="20841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a:spLocks noGrp="1"/>
          </p:cNvSpPr>
          <p:nvPr>
            <p:ph type="body" sz="quarter" idx="12" hasCustomPrompt="1"/>
          </p:nvPr>
        </p:nvSpPr>
        <p:spPr>
          <a:xfrm>
            <a:off x="269239" y="5901674"/>
            <a:ext cx="8775160" cy="669927"/>
          </a:xfrm>
        </p:spPr>
        <p:txBody>
          <a:bodyPr wrap="square" lIns="182880" tIns="146304" rIns="182880" bIns="146304">
            <a:spAutoFit/>
          </a:bodyPr>
          <a:lstStyle>
            <a:lvl1pPr marL="0" indent="0">
              <a:spcBef>
                <a:spcPts val="0"/>
              </a:spcBef>
              <a:buNone/>
              <a:defRPr sz="2745" b="0" i="0" spc="0" baseline="0">
                <a:gradFill>
                  <a:gsLst>
                    <a:gs pos="14451">
                      <a:schemeClr val="tx1"/>
                    </a:gs>
                    <a:gs pos="32000">
                      <a:schemeClr val="tx1"/>
                    </a:gs>
                  </a:gsLst>
                  <a:lin ang="5400000" scaled="1"/>
                </a:gradFill>
                <a:latin typeface="Segoe UI Light" charset="0"/>
                <a:ea typeface="Segoe UI Light" charset="0"/>
                <a:cs typeface="Segoe UI Light" charset="0"/>
              </a:defRPr>
            </a:lvl1pPr>
          </a:lstStyle>
          <a:p>
            <a:pPr lvl="0"/>
            <a:r>
              <a:rPr lang="en-US" dirty="0"/>
              <a:t>Speaker name</a:t>
            </a:r>
          </a:p>
        </p:txBody>
      </p:sp>
      <p:sp>
        <p:nvSpPr>
          <p:cNvPr id="17" name="Title 4"/>
          <p:cNvSpPr>
            <a:spLocks noGrp="1"/>
          </p:cNvSpPr>
          <p:nvPr>
            <p:ph type="title" hasCustomPrompt="1"/>
          </p:nvPr>
        </p:nvSpPr>
        <p:spPr>
          <a:xfrm>
            <a:off x="269240" y="4939884"/>
            <a:ext cx="8775161" cy="941520"/>
          </a:xfrm>
        </p:spPr>
        <p:txBody>
          <a:bodyPr wrap="square" lIns="182880" tIns="146304" rIns="182880" bIns="146304" anchor="b">
            <a:spAutoFit/>
          </a:bodyPr>
          <a:lstStyle>
            <a:lvl1pPr>
              <a:defRPr sz="4705">
                <a:gradFill>
                  <a:gsLst>
                    <a:gs pos="14451">
                      <a:schemeClr val="tx1"/>
                    </a:gs>
                    <a:gs pos="32000">
                      <a:schemeClr val="tx1"/>
                    </a:gs>
                  </a:gsLst>
                  <a:lin ang="5400000" scaled="1"/>
                </a:gradFill>
                <a:latin typeface="+mj-lt"/>
              </a:defRPr>
            </a:lvl1pPr>
          </a:lstStyle>
          <a:p>
            <a:r>
              <a:rPr lang="en-US" dirty="0"/>
              <a:t>Title of the presentation goes here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355424" y="6113502"/>
            <a:ext cx="1422806" cy="304828"/>
          </a:xfrm>
          <a:prstGeom prst="rect">
            <a:avLst/>
          </a:prstGeom>
        </p:spPr>
      </p:pic>
    </p:spTree>
    <p:extLst>
      <p:ext uri="{BB962C8B-B14F-4D97-AF65-F5344CB8AC3E}">
        <p14:creationId xmlns:p14="http://schemas.microsoft.com/office/powerpoint/2010/main" val="670352926"/>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Slide Blu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200522" cy="6863767"/>
          </a:xfrm>
          <a:prstGeom prst="rect">
            <a:avLst/>
          </a:prstGeom>
        </p:spPr>
      </p:pic>
      <p:sp>
        <p:nvSpPr>
          <p:cNvPr id="13" name="Rectangle 12"/>
          <p:cNvSpPr/>
          <p:nvPr userDrawn="1"/>
        </p:nvSpPr>
        <p:spPr bwMode="auto">
          <a:xfrm>
            <a:off x="0" y="4773828"/>
            <a:ext cx="12192000" cy="20841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2" hasCustomPrompt="1"/>
          </p:nvPr>
        </p:nvSpPr>
        <p:spPr>
          <a:xfrm>
            <a:off x="269239" y="5901674"/>
            <a:ext cx="8775160" cy="669927"/>
          </a:xfrm>
        </p:spPr>
        <p:txBody>
          <a:bodyPr wrap="square" lIns="182880" tIns="146304" rIns="182880" bIns="146304">
            <a:spAutoFit/>
          </a:bodyPr>
          <a:lstStyle>
            <a:lvl1pPr marL="0" indent="0">
              <a:spcBef>
                <a:spcPts val="0"/>
              </a:spcBef>
              <a:buNone/>
              <a:defRPr sz="2745" b="0" i="0" spc="0" baseline="0">
                <a:gradFill>
                  <a:gsLst>
                    <a:gs pos="14451">
                      <a:schemeClr val="tx1"/>
                    </a:gs>
                    <a:gs pos="32000">
                      <a:schemeClr val="tx1"/>
                    </a:gs>
                  </a:gsLst>
                  <a:lin ang="5400000" scaled="1"/>
                </a:gradFill>
                <a:latin typeface="Segoe UI Light" charset="0"/>
                <a:ea typeface="Segoe UI Light" charset="0"/>
                <a:cs typeface="Segoe UI Light" charset="0"/>
              </a:defRPr>
            </a:lvl1pPr>
          </a:lstStyle>
          <a:p>
            <a:pPr lvl="0"/>
            <a:r>
              <a:rPr lang="en-US" dirty="0"/>
              <a:t>Speaker name</a:t>
            </a:r>
          </a:p>
        </p:txBody>
      </p:sp>
      <p:sp>
        <p:nvSpPr>
          <p:cNvPr id="16" name="Title 4"/>
          <p:cNvSpPr>
            <a:spLocks noGrp="1"/>
          </p:cNvSpPr>
          <p:nvPr>
            <p:ph type="title" hasCustomPrompt="1"/>
          </p:nvPr>
        </p:nvSpPr>
        <p:spPr>
          <a:xfrm>
            <a:off x="269240" y="4939884"/>
            <a:ext cx="8775161" cy="941520"/>
          </a:xfrm>
        </p:spPr>
        <p:txBody>
          <a:bodyPr wrap="square" lIns="182880" tIns="146304" rIns="182880" bIns="146304" anchor="b">
            <a:spAutoFit/>
          </a:bodyPr>
          <a:lstStyle>
            <a:lvl1pPr>
              <a:defRPr sz="4705">
                <a:gradFill>
                  <a:gsLst>
                    <a:gs pos="14451">
                      <a:schemeClr val="tx1"/>
                    </a:gs>
                    <a:gs pos="32000">
                      <a:schemeClr val="tx1"/>
                    </a:gs>
                  </a:gsLst>
                  <a:lin ang="5400000" scaled="1"/>
                </a:gradFill>
                <a:latin typeface="+mj-lt"/>
              </a:defRPr>
            </a:lvl1pPr>
          </a:lstStyle>
          <a:p>
            <a:r>
              <a:rPr lang="en-US" dirty="0"/>
              <a:t>Title of the presentation goes here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355424" y="6113502"/>
            <a:ext cx="1422806" cy="304828"/>
          </a:xfrm>
          <a:prstGeom prst="rect">
            <a:avLst/>
          </a:prstGeom>
        </p:spPr>
      </p:pic>
    </p:spTree>
    <p:extLst>
      <p:ext uri="{BB962C8B-B14F-4D97-AF65-F5344CB8AC3E}">
        <p14:creationId xmlns:p14="http://schemas.microsoft.com/office/powerpoint/2010/main" val="1014902088"/>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tle Slide Blu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200522" cy="6863767"/>
          </a:xfrm>
          <a:prstGeom prst="rect">
            <a:avLst/>
          </a:prstGeom>
        </p:spPr>
      </p:pic>
      <p:sp>
        <p:nvSpPr>
          <p:cNvPr id="12" name="Rectangle 11"/>
          <p:cNvSpPr/>
          <p:nvPr userDrawn="1"/>
        </p:nvSpPr>
        <p:spPr bwMode="auto">
          <a:xfrm>
            <a:off x="0" y="4773828"/>
            <a:ext cx="12192000" cy="20841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2" hasCustomPrompt="1"/>
          </p:nvPr>
        </p:nvSpPr>
        <p:spPr>
          <a:xfrm>
            <a:off x="269239" y="5901674"/>
            <a:ext cx="8775160" cy="669927"/>
          </a:xfrm>
        </p:spPr>
        <p:txBody>
          <a:bodyPr wrap="square" lIns="182880" tIns="146304" rIns="182880" bIns="146304">
            <a:spAutoFit/>
          </a:bodyPr>
          <a:lstStyle>
            <a:lvl1pPr marL="0" indent="0">
              <a:spcBef>
                <a:spcPts val="0"/>
              </a:spcBef>
              <a:buNone/>
              <a:defRPr sz="2745" b="0" i="0" spc="0" baseline="0">
                <a:gradFill>
                  <a:gsLst>
                    <a:gs pos="14451">
                      <a:schemeClr val="tx1"/>
                    </a:gs>
                    <a:gs pos="32000">
                      <a:schemeClr val="tx1"/>
                    </a:gs>
                  </a:gsLst>
                  <a:lin ang="5400000" scaled="1"/>
                </a:gradFill>
                <a:latin typeface="Segoe UI Light" charset="0"/>
                <a:ea typeface="Segoe UI Light" charset="0"/>
                <a:cs typeface="Segoe UI Light" charset="0"/>
              </a:defRPr>
            </a:lvl1pPr>
          </a:lstStyle>
          <a:p>
            <a:pPr lvl="0"/>
            <a:r>
              <a:rPr lang="en-US" dirty="0"/>
              <a:t>Speaker name</a:t>
            </a:r>
          </a:p>
        </p:txBody>
      </p:sp>
      <p:sp>
        <p:nvSpPr>
          <p:cNvPr id="16" name="Title 4"/>
          <p:cNvSpPr>
            <a:spLocks noGrp="1"/>
          </p:cNvSpPr>
          <p:nvPr>
            <p:ph type="title" hasCustomPrompt="1"/>
          </p:nvPr>
        </p:nvSpPr>
        <p:spPr>
          <a:xfrm>
            <a:off x="269240" y="4939884"/>
            <a:ext cx="8775161" cy="941520"/>
          </a:xfrm>
        </p:spPr>
        <p:txBody>
          <a:bodyPr wrap="square" lIns="182880" tIns="146304" rIns="182880" bIns="146304" anchor="b">
            <a:spAutoFit/>
          </a:bodyPr>
          <a:lstStyle>
            <a:lvl1pPr>
              <a:defRPr sz="4705">
                <a:gradFill>
                  <a:gsLst>
                    <a:gs pos="14451">
                      <a:schemeClr val="tx1"/>
                    </a:gs>
                    <a:gs pos="32000">
                      <a:schemeClr val="tx1"/>
                    </a:gs>
                  </a:gsLst>
                  <a:lin ang="5400000" scaled="1"/>
                </a:gradFill>
                <a:latin typeface="+mj-lt"/>
              </a:defRPr>
            </a:lvl1pPr>
          </a:lstStyle>
          <a:p>
            <a:r>
              <a:rPr lang="en-US" dirty="0"/>
              <a:t>Title of the presentation goes here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355424" y="6113502"/>
            <a:ext cx="1422806" cy="304828"/>
          </a:xfrm>
          <a:prstGeom prst="rect">
            <a:avLst/>
          </a:prstGeom>
        </p:spPr>
      </p:pic>
    </p:spTree>
    <p:extLst>
      <p:ext uri="{BB962C8B-B14F-4D97-AF65-F5344CB8AC3E}">
        <p14:creationId xmlns:p14="http://schemas.microsoft.com/office/powerpoint/2010/main" val="2803588049"/>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6399"/>
            <a:ext cx="11670641" cy="899665"/>
          </a:xfrm>
        </p:spPr>
        <p:txBody>
          <a:bodyPr tIns="146304" bIns="146304"/>
          <a:lstStyle>
            <a:lvl1pPr algn="l" defTabSz="896354" rtl="0" eaLnBrk="1" latinLnBrk="0" hangingPunct="1">
              <a:lnSpc>
                <a:spcPct val="90000"/>
              </a:lnSpc>
              <a:spcBef>
                <a:spcPct val="0"/>
              </a:spcBef>
              <a:buNone/>
              <a:defRPr lang="en-US" sz="4705" b="0" i="0" kern="1200" cap="none" spc="-98" baseline="0" dirty="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dirty="0"/>
              <a:t>Title of the page</a:t>
            </a:r>
          </a:p>
        </p:txBody>
      </p:sp>
    </p:spTree>
    <p:extLst>
      <p:ext uri="{BB962C8B-B14F-4D97-AF65-F5344CB8AC3E}">
        <p14:creationId xmlns:p14="http://schemas.microsoft.com/office/powerpoint/2010/main" val="34281205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3905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6399"/>
            <a:ext cx="11670641" cy="899665"/>
          </a:xfrm>
        </p:spPr>
        <p:txBody>
          <a:bodyPr tIns="146304" bIns="146304"/>
          <a:lstStyle>
            <a:lvl1pPr algn="l" defTabSz="896354" rtl="0" eaLnBrk="1" latinLnBrk="0" hangingPunct="1">
              <a:lnSpc>
                <a:spcPct val="90000"/>
              </a:lnSpc>
              <a:spcBef>
                <a:spcPct val="0"/>
              </a:spcBef>
              <a:buNone/>
              <a:defRPr lang="en-US" sz="4705" b="0" i="0" kern="1200" cap="none" spc="-98" baseline="0" dirty="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dirty="0"/>
              <a:t>Title of the page</a:t>
            </a:r>
          </a:p>
        </p:txBody>
      </p:sp>
      <p:sp>
        <p:nvSpPr>
          <p:cNvPr id="4" name="Text Placeholder 3"/>
          <p:cNvSpPr>
            <a:spLocks noGrp="1"/>
          </p:cNvSpPr>
          <p:nvPr>
            <p:ph type="body" sz="quarter" idx="10"/>
          </p:nvPr>
        </p:nvSpPr>
        <p:spPr>
          <a:xfrm>
            <a:off x="269240" y="1337045"/>
            <a:ext cx="11670640" cy="2160667"/>
          </a:xfrm>
        </p:spPr>
        <p:txBody>
          <a:bodyPr/>
          <a:lstStyle>
            <a:lvl1pPr>
              <a:defRPr sz="3921"/>
            </a:lvl1pPr>
            <a:lvl2pPr>
              <a:defRPr sz="1961"/>
            </a:lvl2pPr>
            <a:lvl3pPr>
              <a:defRPr sz="1961"/>
            </a:lvl3pPr>
            <a:lvl4pPr>
              <a:defRPr sz="1765"/>
            </a:lvl4pPr>
            <a:lvl5pPr>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211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00583"/>
            <a:ext cx="11670641" cy="899665"/>
          </a:xfrm>
        </p:spPr>
        <p:txBody>
          <a:bodyPr/>
          <a:lstStyle>
            <a:lvl1pPr>
              <a:defRPr sz="4705" baseline="0"/>
            </a:lvl1pPr>
          </a:lstStyle>
          <a:p>
            <a:r>
              <a:rPr lang="en-US"/>
              <a:t>Click to edit Master title style</a:t>
            </a:r>
            <a:endParaRPr lang="en-US" dirty="0"/>
          </a:p>
        </p:txBody>
      </p:sp>
      <p:sp>
        <p:nvSpPr>
          <p:cNvPr id="6" name="Text Placeholder 5"/>
          <p:cNvSpPr>
            <a:spLocks noGrp="1"/>
          </p:cNvSpPr>
          <p:nvPr>
            <p:ph type="body" sz="quarter" idx="10"/>
          </p:nvPr>
        </p:nvSpPr>
        <p:spPr>
          <a:xfrm>
            <a:off x="269240" y="1337045"/>
            <a:ext cx="11670641" cy="2160667"/>
          </a:xfrm>
        </p:spPr>
        <p:txBody>
          <a:bodyPr/>
          <a:lstStyle>
            <a:lvl1pPr marL="0" indent="0">
              <a:buNone/>
              <a:defRPr sz="3921">
                <a:gradFill>
                  <a:gsLst>
                    <a:gs pos="6936">
                      <a:schemeClr val="tx2"/>
                    </a:gs>
                    <a:gs pos="19000">
                      <a:schemeClr val="tx2"/>
                    </a:gs>
                  </a:gsLst>
                  <a:lin ang="5400000" scaled="0"/>
                </a:gradFill>
              </a:defRPr>
            </a:lvl1pPr>
            <a:lvl2pPr marL="0" indent="0">
              <a:buFontTx/>
              <a:buNone/>
              <a:defRPr sz="1961"/>
            </a:lvl2pPr>
            <a:lvl3pPr marL="224097" indent="0">
              <a:buNone/>
              <a:defRPr sz="1961"/>
            </a:lvl3pPr>
            <a:lvl4pPr marL="448193" indent="0">
              <a:buNone/>
              <a:defRPr sz="1961"/>
            </a:lvl4pPr>
            <a:lvl5pPr marL="672290" indent="0">
              <a:buNone/>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115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7045"/>
            <a:ext cx="11670641" cy="2160667"/>
          </a:xfrm>
        </p:spPr>
        <p:txBody>
          <a:bodyPr wrap="square">
            <a:spAutoFit/>
          </a:bodyPr>
          <a:lstStyle>
            <a:lvl1pPr>
              <a:defRPr sz="3921">
                <a:gradFill>
                  <a:gsLst>
                    <a:gs pos="24277">
                      <a:schemeClr val="tx2"/>
                    </a:gs>
                    <a:gs pos="34000">
                      <a:schemeClr val="tx2"/>
                    </a:gs>
                  </a:gsLst>
                  <a:lin ang="5400000" scaled="0"/>
                </a:gradFill>
              </a:defRPr>
            </a:lvl1pPr>
            <a:lvl2pPr>
              <a:defRPr sz="1961"/>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311303"/>
            <a:ext cx="11670641" cy="899665"/>
          </a:xfrm>
        </p:spPr>
        <p:txBody>
          <a:bodyPr/>
          <a:lstStyle>
            <a:lvl1pPr algn="l" defTabSz="896354" rtl="0" eaLnBrk="1" latinLnBrk="0" hangingPunct="1">
              <a:lnSpc>
                <a:spcPct val="90000"/>
              </a:lnSpc>
              <a:spcBef>
                <a:spcPct val="0"/>
              </a:spcBef>
              <a:buNone/>
              <a:defRPr lang="en-US" sz="4705" b="0" i="0" kern="1200" cap="none" spc="-98" baseline="0" dirty="0">
                <a:ln w="3175">
                  <a:noFill/>
                </a:ln>
                <a:gradFill>
                  <a:gsLst>
                    <a:gs pos="7080">
                      <a:schemeClr val="tx1"/>
                    </a:gs>
                    <a:gs pos="26000">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2904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mp; 8 Categories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7955"/>
            <a:ext cx="11670641" cy="899665"/>
          </a:xfrm>
        </p:spPr>
        <p:txBody>
          <a:bodyPr/>
          <a:lstStyle>
            <a:lvl1pPr algn="l" defTabSz="896354" rtl="0" eaLnBrk="1" latinLnBrk="0" hangingPunct="1">
              <a:lnSpc>
                <a:spcPct val="90000"/>
              </a:lnSpc>
              <a:spcBef>
                <a:spcPct val="0"/>
              </a:spcBef>
              <a:buNone/>
              <a:defRPr lang="en-US" sz="4705" b="0" i="0" kern="1200" cap="none" spc="-98" baseline="0" dirty="0">
                <a:ln w="3175">
                  <a:noFill/>
                </a:ln>
                <a:gradFill>
                  <a:gsLst>
                    <a:gs pos="7080">
                      <a:schemeClr val="tx1"/>
                    </a:gs>
                    <a:gs pos="26000">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dirty="0"/>
              <a:t>Session objectives</a:t>
            </a:r>
          </a:p>
        </p:txBody>
      </p:sp>
      <p:sp>
        <p:nvSpPr>
          <p:cNvPr id="6" name="Text Placeholder 3"/>
          <p:cNvSpPr>
            <a:spLocks noGrp="1"/>
          </p:cNvSpPr>
          <p:nvPr>
            <p:ph type="body" sz="quarter" idx="50"/>
          </p:nvPr>
        </p:nvSpPr>
        <p:spPr>
          <a:xfrm>
            <a:off x="-1" y="1814895"/>
            <a:ext cx="4033912" cy="3855486"/>
          </a:xfrm>
          <a:solidFill>
            <a:schemeClr val="accent2"/>
          </a:solidFill>
        </p:spPr>
        <p:txBody>
          <a:bodyPr lIns="438912">
            <a:noAutofit/>
          </a:bodyPr>
          <a:lstStyle>
            <a:lvl1pPr>
              <a:defRPr kumimoji="0" lang="en-US" sz="2353" b="0" i="0" u="none" strike="noStrike" kern="0" cap="none" spc="0" normalizeH="0" baseline="0" dirty="0">
                <a:ln>
                  <a:noFill/>
                </a:ln>
                <a:gradFill>
                  <a:gsLst>
                    <a:gs pos="53571">
                      <a:schemeClr val="bg1"/>
                    </a:gs>
                    <a:gs pos="38000">
                      <a:schemeClr val="bg1"/>
                    </a:gs>
                  </a:gsLst>
                  <a:lin ang="5400000" scaled="0"/>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896214" rtl="0" eaLnBrk="1" fontAlgn="auto" latinLnBrk="0" hangingPunct="1">
              <a:lnSpc>
                <a:spcPct val="90000"/>
              </a:lnSpc>
              <a:spcBef>
                <a:spcPts val="392"/>
              </a:spcBef>
              <a:spcAft>
                <a:spcPts val="0"/>
              </a:spcAft>
              <a:buClrTx/>
              <a:buSzTx/>
              <a:buFontTx/>
              <a:buNone/>
              <a:tabLst/>
              <a:defRPr/>
            </a:pPr>
            <a:r>
              <a:rPr lang="en-US"/>
              <a:t>Edit Master text styles</a:t>
            </a:r>
          </a:p>
        </p:txBody>
      </p:sp>
      <p:sp>
        <p:nvSpPr>
          <p:cNvPr id="7" name="Text Placeholder 3"/>
          <p:cNvSpPr>
            <a:spLocks noGrp="1"/>
          </p:cNvSpPr>
          <p:nvPr>
            <p:ph type="body" sz="quarter" idx="51"/>
          </p:nvPr>
        </p:nvSpPr>
        <p:spPr>
          <a:xfrm>
            <a:off x="4079044" y="1814895"/>
            <a:ext cx="4033912" cy="3855486"/>
          </a:xfrm>
          <a:solidFill>
            <a:schemeClr val="accent2"/>
          </a:solidFill>
        </p:spPr>
        <p:txBody>
          <a:bodyPr lIns="438912">
            <a:noAutofit/>
          </a:bodyPr>
          <a:lstStyle>
            <a:lvl1pPr>
              <a:defRPr kumimoji="0" lang="en-US" sz="2353" b="0" i="0" u="none" strike="noStrike" kern="0" cap="none" spc="0" normalizeH="0" baseline="0" dirty="0">
                <a:ln>
                  <a:noFill/>
                </a:ln>
                <a:gradFill>
                  <a:gsLst>
                    <a:gs pos="53571">
                      <a:schemeClr val="bg1"/>
                    </a:gs>
                    <a:gs pos="38000">
                      <a:schemeClr val="bg1"/>
                    </a:gs>
                  </a:gsLst>
                  <a:lin ang="5400000" scaled="0"/>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896214" rtl="0" eaLnBrk="1" fontAlgn="auto" latinLnBrk="0" hangingPunct="1">
              <a:lnSpc>
                <a:spcPct val="90000"/>
              </a:lnSpc>
              <a:spcBef>
                <a:spcPts val="392"/>
              </a:spcBef>
              <a:spcAft>
                <a:spcPts val="0"/>
              </a:spcAft>
              <a:buClrTx/>
              <a:buSzTx/>
              <a:buFontTx/>
              <a:buNone/>
              <a:tabLst/>
              <a:defRPr/>
            </a:pPr>
            <a:r>
              <a:rPr lang="en-US"/>
              <a:t>Edit Master text styles</a:t>
            </a:r>
          </a:p>
        </p:txBody>
      </p:sp>
      <p:sp>
        <p:nvSpPr>
          <p:cNvPr id="8" name="Text Placeholder 3"/>
          <p:cNvSpPr>
            <a:spLocks noGrp="1"/>
          </p:cNvSpPr>
          <p:nvPr>
            <p:ph type="body" sz="quarter" idx="52"/>
          </p:nvPr>
        </p:nvSpPr>
        <p:spPr>
          <a:xfrm>
            <a:off x="8158088" y="1814895"/>
            <a:ext cx="4033912" cy="3855486"/>
          </a:xfrm>
          <a:solidFill>
            <a:schemeClr val="accent2"/>
          </a:solidFill>
        </p:spPr>
        <p:txBody>
          <a:bodyPr lIns="438912">
            <a:noAutofit/>
          </a:bodyPr>
          <a:lstStyle>
            <a:lvl1pPr>
              <a:defRPr kumimoji="0" lang="en-US" sz="2353" b="0" i="0" u="none" strike="noStrike" kern="0" cap="none" spc="0" normalizeH="0" baseline="0" dirty="0">
                <a:ln>
                  <a:noFill/>
                </a:ln>
                <a:gradFill>
                  <a:gsLst>
                    <a:gs pos="53571">
                      <a:schemeClr val="bg1"/>
                    </a:gs>
                    <a:gs pos="38000">
                      <a:schemeClr val="bg1"/>
                    </a:gs>
                  </a:gsLst>
                  <a:lin ang="5400000" scaled="0"/>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896214" rtl="0" eaLnBrk="1" fontAlgn="auto" latinLnBrk="0" hangingPunct="1">
              <a:lnSpc>
                <a:spcPct val="90000"/>
              </a:lnSpc>
              <a:spcBef>
                <a:spcPts val="392"/>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3944486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750"/>
                                        <p:tgtEl>
                                          <p:spTgt spid="6">
                                            <p:bg/>
                                          </p:spTgt>
                                        </p:tgtEl>
                                      </p:cBhvr>
                                    </p:animEffect>
                                    <p:anim calcmode="lin" valueType="num">
                                      <p:cBhvr>
                                        <p:cTn id="8" dur="750" fill="hold"/>
                                        <p:tgtEl>
                                          <p:spTgt spid="6">
                                            <p:bg/>
                                          </p:spTgt>
                                        </p:tgtEl>
                                        <p:attrNameLst>
                                          <p:attrName>ppt_x</p:attrName>
                                        </p:attrNameLst>
                                      </p:cBhvr>
                                      <p:tavLst>
                                        <p:tav tm="0">
                                          <p:val>
                                            <p:strVal val="#ppt_x"/>
                                          </p:val>
                                        </p:tav>
                                        <p:tav tm="100000">
                                          <p:val>
                                            <p:strVal val="#ppt_x"/>
                                          </p:val>
                                        </p:tav>
                                      </p:tavLst>
                                    </p:anim>
                                    <p:anim calcmode="lin" valueType="num">
                                      <p:cBhvr>
                                        <p:cTn id="9" dur="75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750"/>
                                        <p:tgtEl>
                                          <p:spTgt spid="6">
                                            <p:txEl>
                                              <p:pRg st="0" end="0"/>
                                            </p:txEl>
                                          </p:spTgt>
                                        </p:tgtEl>
                                      </p:cBhvr>
                                    </p:animEffect>
                                    <p:anim calcmode="lin" valueType="num">
                                      <p:cBhvr>
                                        <p:cTn id="13"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7">
                                            <p:bg/>
                                          </p:spTgt>
                                        </p:tgtEl>
                                        <p:attrNameLst>
                                          <p:attrName>style.visibility</p:attrName>
                                        </p:attrNameLst>
                                      </p:cBhvr>
                                      <p:to>
                                        <p:strVal val="visible"/>
                                      </p:to>
                                    </p:set>
                                    <p:animEffect transition="in" filter="fade">
                                      <p:cBhvr>
                                        <p:cTn id="18" dur="750"/>
                                        <p:tgtEl>
                                          <p:spTgt spid="7">
                                            <p:bg/>
                                          </p:spTgt>
                                        </p:tgtEl>
                                      </p:cBhvr>
                                    </p:animEffect>
                                    <p:anim calcmode="lin" valueType="num">
                                      <p:cBhvr>
                                        <p:cTn id="19" dur="750" fill="hold"/>
                                        <p:tgtEl>
                                          <p:spTgt spid="7">
                                            <p:bg/>
                                          </p:spTgt>
                                        </p:tgtEl>
                                        <p:attrNameLst>
                                          <p:attrName>ppt_x</p:attrName>
                                        </p:attrNameLst>
                                      </p:cBhvr>
                                      <p:tavLst>
                                        <p:tav tm="0">
                                          <p:val>
                                            <p:strVal val="#ppt_x"/>
                                          </p:val>
                                        </p:tav>
                                        <p:tav tm="100000">
                                          <p:val>
                                            <p:strVal val="#ppt_x"/>
                                          </p:val>
                                        </p:tav>
                                      </p:tavLst>
                                    </p:anim>
                                    <p:anim calcmode="lin" valueType="num">
                                      <p:cBhvr>
                                        <p:cTn id="20" dur="750" fill="hold"/>
                                        <p:tgtEl>
                                          <p:spTgt spid="7">
                                            <p:bg/>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750"/>
                                        <p:tgtEl>
                                          <p:spTgt spid="7">
                                            <p:txEl>
                                              <p:pRg st="0" end="0"/>
                                            </p:txEl>
                                          </p:spTgt>
                                        </p:tgtEl>
                                      </p:cBhvr>
                                    </p:animEffect>
                                    <p:anim calcmode="lin" valueType="num">
                                      <p:cBhvr>
                                        <p:cTn id="24"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5" dur="75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8">
                                            <p:bg/>
                                          </p:spTgt>
                                        </p:tgtEl>
                                        <p:attrNameLst>
                                          <p:attrName>style.visibility</p:attrName>
                                        </p:attrNameLst>
                                      </p:cBhvr>
                                      <p:to>
                                        <p:strVal val="visible"/>
                                      </p:to>
                                    </p:set>
                                    <p:animEffect transition="in" filter="fade">
                                      <p:cBhvr>
                                        <p:cTn id="29" dur="750"/>
                                        <p:tgtEl>
                                          <p:spTgt spid="8">
                                            <p:bg/>
                                          </p:spTgt>
                                        </p:tgtEl>
                                      </p:cBhvr>
                                    </p:animEffect>
                                    <p:anim calcmode="lin" valueType="num">
                                      <p:cBhvr>
                                        <p:cTn id="30" dur="750" fill="hold"/>
                                        <p:tgtEl>
                                          <p:spTgt spid="8">
                                            <p:bg/>
                                          </p:spTgt>
                                        </p:tgtEl>
                                        <p:attrNameLst>
                                          <p:attrName>ppt_x</p:attrName>
                                        </p:attrNameLst>
                                      </p:cBhvr>
                                      <p:tavLst>
                                        <p:tav tm="0">
                                          <p:val>
                                            <p:strVal val="#ppt_x"/>
                                          </p:val>
                                        </p:tav>
                                        <p:tav tm="100000">
                                          <p:val>
                                            <p:strVal val="#ppt_x"/>
                                          </p:val>
                                        </p:tav>
                                      </p:tavLst>
                                    </p:anim>
                                    <p:anim calcmode="lin" valueType="num">
                                      <p:cBhvr>
                                        <p:cTn id="31" dur="750" fill="hold"/>
                                        <p:tgtEl>
                                          <p:spTgt spid="8">
                                            <p:bg/>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750"/>
                                        <p:tgtEl>
                                          <p:spTgt spid="8">
                                            <p:txEl>
                                              <p:pRg st="0" end="0"/>
                                            </p:txEl>
                                          </p:spTgt>
                                        </p:tgtEl>
                                      </p:cBhvr>
                                    </p:animEffect>
                                    <p:anim calcmode="lin" valueType="num">
                                      <p:cBhvr>
                                        <p:cTn id="35"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6" dur="75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tmplLst>
          <p:tmpl>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anim calcmode="lin" valueType="num">
                      <p:cBhvr>
                        <p:cTn dur="750" fill="hold"/>
                        <p:tgtEl>
                          <p:spTgt spid="6"/>
                        </p:tgtEl>
                        <p:attrNameLst>
                          <p:attrName>ppt_x</p:attrName>
                        </p:attrNameLst>
                      </p:cBhvr>
                      <p:tavLst>
                        <p:tav tm="0">
                          <p:val>
                            <p:strVal val="#ppt_x"/>
                          </p:val>
                        </p:tav>
                        <p:tav tm="100000">
                          <p:val>
                            <p:strVal val="#ppt_x"/>
                          </p:val>
                        </p:tav>
                      </p:tavLst>
                    </p:anim>
                    <p:anim calcmode="lin" valueType="num">
                      <p:cBhvr>
                        <p:cTn dur="750" fill="hold"/>
                        <p:tgtEl>
                          <p:spTgt spid="6"/>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anim calcmode="lin" valueType="num">
                      <p:cBhvr>
                        <p:cTn dur="750" fill="hold"/>
                        <p:tgtEl>
                          <p:spTgt spid="6"/>
                        </p:tgtEl>
                        <p:attrNameLst>
                          <p:attrName>ppt_x</p:attrName>
                        </p:attrNameLst>
                      </p:cBhvr>
                      <p:tavLst>
                        <p:tav tm="0">
                          <p:val>
                            <p:strVal val="#ppt_x"/>
                          </p:val>
                        </p:tav>
                        <p:tav tm="100000">
                          <p:val>
                            <p:strVal val="#ppt_x"/>
                          </p:val>
                        </p:tav>
                      </p:tavLst>
                    </p:anim>
                    <p:anim calcmode="lin" valueType="num">
                      <p:cBhvr>
                        <p:cTn dur="750" fill="hold"/>
                        <p:tgtEl>
                          <p:spTgt spid="6"/>
                        </p:tgtEl>
                        <p:attrNameLst>
                          <p:attrName>ppt_y</p:attrName>
                        </p:attrNameLst>
                      </p:cBhvr>
                      <p:tavLst>
                        <p:tav tm="0">
                          <p:val>
                            <p:strVal val="#ppt_y+.1"/>
                          </p:val>
                        </p:tav>
                        <p:tav tm="100000">
                          <p:val>
                            <p:strVal val="#ppt_y"/>
                          </p:val>
                        </p:tav>
                      </p:tavLst>
                    </p:anim>
                  </p:childTnLst>
                </p:cTn>
              </p:par>
            </p:tnLst>
          </p:tmpl>
        </p:tmplLst>
      </p:bldP>
      <p:bldP spid="7" grpId="0" uiExpand="1" build="p" animBg="1">
        <p:tmplLst>
          <p:tmpl>
            <p:tnLst>
              <p:par>
                <p:cTn presetID="42"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ppt_x</p:attrName>
                        </p:attrNameLst>
                      </p:cBhvr>
                      <p:tavLst>
                        <p:tav tm="0">
                          <p:val>
                            <p:strVal val="#ppt_x"/>
                          </p:val>
                        </p:tav>
                        <p:tav tm="100000">
                          <p:val>
                            <p:strVal val="#ppt_x"/>
                          </p:val>
                        </p:tav>
                      </p:tavLst>
                    </p:anim>
                    <p:anim calcmode="lin" valueType="num">
                      <p:cBhvr>
                        <p:cTn dur="750" fill="hold"/>
                        <p:tgtEl>
                          <p:spTgt spid="7"/>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ppt_x</p:attrName>
                        </p:attrNameLst>
                      </p:cBhvr>
                      <p:tavLst>
                        <p:tav tm="0">
                          <p:val>
                            <p:strVal val="#ppt_x"/>
                          </p:val>
                        </p:tav>
                        <p:tav tm="100000">
                          <p:val>
                            <p:strVal val="#ppt_x"/>
                          </p:val>
                        </p:tav>
                      </p:tavLst>
                    </p:anim>
                    <p:anim calcmode="lin" valueType="num">
                      <p:cBhvr>
                        <p:cTn dur="750" fill="hold"/>
                        <p:tgtEl>
                          <p:spTgt spid="7"/>
                        </p:tgtEl>
                        <p:attrNameLst>
                          <p:attrName>ppt_y</p:attrName>
                        </p:attrNameLst>
                      </p:cBhvr>
                      <p:tavLst>
                        <p:tav tm="0">
                          <p:val>
                            <p:strVal val="#ppt_y+.1"/>
                          </p:val>
                        </p:tav>
                        <p:tav tm="100000">
                          <p:val>
                            <p:strVal val="#ppt_y"/>
                          </p:val>
                        </p:tav>
                      </p:tavLst>
                    </p:anim>
                  </p:childTnLst>
                </p:cTn>
              </p:par>
            </p:tnLst>
          </p:tmpl>
        </p:tmplLst>
      </p:bldP>
      <p:bldP spid="8" grpId="0" uiExpand="1" build="p" animBg="1">
        <p:tmplLst>
          <p:tmpl>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ppt_x</p:attrName>
                        </p:attrNameLst>
                      </p:cBhvr>
                      <p:tavLst>
                        <p:tav tm="0">
                          <p:val>
                            <p:strVal val="#ppt_x"/>
                          </p:val>
                        </p:tav>
                        <p:tav tm="100000">
                          <p:val>
                            <p:strVal val="#ppt_x"/>
                          </p:val>
                        </p:tav>
                      </p:tavLst>
                    </p:anim>
                    <p:anim calcmode="lin" valueType="num">
                      <p:cBhvr>
                        <p:cTn dur="75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ppt_x</p:attrName>
                        </p:attrNameLst>
                      </p:cBhvr>
                      <p:tavLst>
                        <p:tav tm="0">
                          <p:val>
                            <p:strVal val="#ppt_x"/>
                          </p:val>
                        </p:tav>
                        <p:tav tm="100000">
                          <p:val>
                            <p:strVal val="#ppt_x"/>
                          </p:val>
                        </p:tav>
                      </p:tavLst>
                    </p:anim>
                    <p:anim calcmode="lin" valueType="num">
                      <p:cBhvr>
                        <p:cTn dur="7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8 Categories Blue">
    <p:spTree>
      <p:nvGrpSpPr>
        <p:cNvPr id="1" name=""/>
        <p:cNvGrpSpPr/>
        <p:nvPr/>
      </p:nvGrpSpPr>
      <p:grpSpPr>
        <a:xfrm>
          <a:off x="0" y="0"/>
          <a:ext cx="0" cy="0"/>
          <a:chOff x="0" y="0"/>
          <a:chExt cx="0" cy="0"/>
        </a:xfrm>
      </p:grpSpPr>
      <p:sp>
        <p:nvSpPr>
          <p:cNvPr id="4" name="Text Placeholder 3"/>
          <p:cNvSpPr>
            <a:spLocks noGrp="1"/>
          </p:cNvSpPr>
          <p:nvPr>
            <p:ph type="body" sz="quarter" idx="46" hasCustomPrompt="1"/>
          </p:nvPr>
        </p:nvSpPr>
        <p:spPr>
          <a:xfrm>
            <a:off x="0" y="4504551"/>
            <a:ext cx="3011428" cy="2062380"/>
          </a:xfrm>
          <a:solidFill>
            <a:schemeClr val="tx2"/>
          </a:solidFill>
        </p:spPr>
        <p:txBody>
          <a:bodyPr lIns="438912">
            <a:noAutofit/>
          </a:bodyPr>
          <a:lstStyle>
            <a:lvl1pPr>
              <a:defRPr kumimoji="0" lang="en-US" sz="1961" b="0" i="0" u="none" strike="noStrike" kern="0" cap="none" spc="0" normalizeH="0" baseline="0" dirty="0">
                <a:ln>
                  <a:noFill/>
                </a:ln>
                <a:gradFill>
                  <a:gsLst>
                    <a:gs pos="53571">
                      <a:schemeClr val="bg1"/>
                    </a:gs>
                    <a:gs pos="38000">
                      <a:schemeClr val="bg1"/>
                    </a:gs>
                  </a:gsLst>
                  <a:lin ang="5400000" scaled="0"/>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896214" rtl="0" eaLnBrk="1" fontAlgn="auto" latinLnBrk="0" hangingPunct="1">
              <a:lnSpc>
                <a:spcPct val="90000"/>
              </a:lnSpc>
              <a:spcBef>
                <a:spcPts val="392"/>
              </a:spcBef>
              <a:spcAft>
                <a:spcPts val="0"/>
              </a:spcAft>
              <a:buClrTx/>
              <a:buSzTx/>
              <a:buFontTx/>
              <a:buNone/>
              <a:tabLst/>
              <a:defRPr/>
            </a:pPr>
            <a:r>
              <a:rPr lang="en-US" dirty="0"/>
              <a:t>Edit Master </a:t>
            </a:r>
            <a:br>
              <a:rPr lang="en-US" dirty="0"/>
            </a:br>
            <a:r>
              <a:rPr lang="en-US" dirty="0"/>
              <a:t>text styles</a:t>
            </a:r>
          </a:p>
        </p:txBody>
      </p:sp>
      <p:sp>
        <p:nvSpPr>
          <p:cNvPr id="2" name="Title 1"/>
          <p:cNvSpPr>
            <a:spLocks noGrp="1"/>
          </p:cNvSpPr>
          <p:nvPr>
            <p:ph type="title" hasCustomPrompt="1"/>
          </p:nvPr>
        </p:nvSpPr>
        <p:spPr/>
        <p:txBody>
          <a:bodyPr/>
          <a:lstStyle>
            <a:lvl1pPr>
              <a:defRPr sz="4705" spc="-98" baseline="0">
                <a:gradFill>
                  <a:gsLst>
                    <a:gs pos="4425">
                      <a:schemeClr val="tx1"/>
                    </a:gs>
                    <a:gs pos="20000">
                      <a:schemeClr val="tx1"/>
                    </a:gs>
                  </a:gsLst>
                  <a:lin ang="5400000" scaled="0"/>
                </a:gradFill>
              </a:defRPr>
            </a:lvl1pPr>
          </a:lstStyle>
          <a:p>
            <a:r>
              <a:rPr lang="en-US" dirty="0"/>
              <a:t>Title of the page</a:t>
            </a:r>
          </a:p>
        </p:txBody>
      </p:sp>
      <p:sp>
        <p:nvSpPr>
          <p:cNvPr id="23" name="Text Placeholder 3"/>
          <p:cNvSpPr>
            <a:spLocks noGrp="1"/>
          </p:cNvSpPr>
          <p:nvPr>
            <p:ph type="body" sz="quarter" idx="47" hasCustomPrompt="1"/>
          </p:nvPr>
        </p:nvSpPr>
        <p:spPr>
          <a:xfrm>
            <a:off x="3060191" y="4504551"/>
            <a:ext cx="3011428" cy="2062380"/>
          </a:xfrm>
          <a:solidFill>
            <a:schemeClr val="tx2"/>
          </a:solidFill>
        </p:spPr>
        <p:txBody>
          <a:bodyPr lIns="438912">
            <a:noAutofit/>
          </a:bodyPr>
          <a:lstStyle>
            <a:lvl1pPr>
              <a:defRPr kumimoji="0" lang="en-US" sz="1961" b="0" i="0" u="none" strike="noStrike" kern="0" cap="none" spc="0" normalizeH="0" baseline="0" dirty="0">
                <a:ln>
                  <a:noFill/>
                </a:ln>
                <a:gradFill>
                  <a:gsLst>
                    <a:gs pos="53571">
                      <a:schemeClr val="bg1"/>
                    </a:gs>
                    <a:gs pos="38000">
                      <a:schemeClr val="bg1"/>
                    </a:gs>
                  </a:gsLst>
                  <a:lin ang="5400000" scaled="0"/>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896214" rtl="0" eaLnBrk="1" fontAlgn="auto" latinLnBrk="0" hangingPunct="1">
              <a:lnSpc>
                <a:spcPct val="90000"/>
              </a:lnSpc>
              <a:spcBef>
                <a:spcPts val="392"/>
              </a:spcBef>
              <a:spcAft>
                <a:spcPts val="0"/>
              </a:spcAft>
              <a:buClrTx/>
              <a:buSzTx/>
              <a:buFontTx/>
              <a:buNone/>
              <a:tabLst/>
              <a:defRPr/>
            </a:pPr>
            <a:r>
              <a:rPr lang="en-US" dirty="0"/>
              <a:t>Edit Master </a:t>
            </a:r>
            <a:br>
              <a:rPr lang="en-US" dirty="0"/>
            </a:br>
            <a:r>
              <a:rPr lang="en-US" dirty="0"/>
              <a:t>text styles</a:t>
            </a:r>
          </a:p>
        </p:txBody>
      </p:sp>
      <p:sp>
        <p:nvSpPr>
          <p:cNvPr id="24" name="Text Placeholder 3"/>
          <p:cNvSpPr>
            <a:spLocks noGrp="1"/>
          </p:cNvSpPr>
          <p:nvPr>
            <p:ph type="body" sz="quarter" idx="48" hasCustomPrompt="1"/>
          </p:nvPr>
        </p:nvSpPr>
        <p:spPr>
          <a:xfrm>
            <a:off x="6120382" y="4504551"/>
            <a:ext cx="3011428" cy="2062380"/>
          </a:xfrm>
          <a:solidFill>
            <a:schemeClr val="tx2"/>
          </a:solidFill>
        </p:spPr>
        <p:txBody>
          <a:bodyPr lIns="438912">
            <a:noAutofit/>
          </a:bodyPr>
          <a:lstStyle>
            <a:lvl1pPr>
              <a:defRPr kumimoji="0" lang="en-US" sz="1961" b="0" i="0" u="none" strike="noStrike" kern="0" cap="none" spc="0" normalizeH="0" baseline="0" dirty="0">
                <a:ln>
                  <a:noFill/>
                </a:ln>
                <a:gradFill>
                  <a:gsLst>
                    <a:gs pos="53571">
                      <a:schemeClr val="bg1"/>
                    </a:gs>
                    <a:gs pos="38000">
                      <a:schemeClr val="bg1"/>
                    </a:gs>
                  </a:gsLst>
                  <a:lin ang="5400000" scaled="0"/>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896214" rtl="0" eaLnBrk="1" fontAlgn="auto" latinLnBrk="0" hangingPunct="1">
              <a:lnSpc>
                <a:spcPct val="90000"/>
              </a:lnSpc>
              <a:spcBef>
                <a:spcPts val="392"/>
              </a:spcBef>
              <a:spcAft>
                <a:spcPts val="0"/>
              </a:spcAft>
              <a:buClrTx/>
              <a:buSzTx/>
              <a:buFontTx/>
              <a:buNone/>
              <a:tabLst/>
              <a:defRPr/>
            </a:pPr>
            <a:r>
              <a:rPr lang="en-US" dirty="0"/>
              <a:t>Edit Master </a:t>
            </a:r>
            <a:br>
              <a:rPr lang="en-US" dirty="0"/>
            </a:br>
            <a:r>
              <a:rPr lang="en-US" dirty="0"/>
              <a:t>text styles</a:t>
            </a:r>
          </a:p>
        </p:txBody>
      </p:sp>
      <p:sp>
        <p:nvSpPr>
          <p:cNvPr id="25" name="Text Placeholder 3"/>
          <p:cNvSpPr>
            <a:spLocks noGrp="1"/>
          </p:cNvSpPr>
          <p:nvPr>
            <p:ph type="body" sz="quarter" idx="49" hasCustomPrompt="1"/>
          </p:nvPr>
        </p:nvSpPr>
        <p:spPr>
          <a:xfrm>
            <a:off x="9180573" y="4504551"/>
            <a:ext cx="3011428" cy="2062380"/>
          </a:xfrm>
          <a:solidFill>
            <a:schemeClr val="tx2"/>
          </a:solidFill>
        </p:spPr>
        <p:txBody>
          <a:bodyPr lIns="438912">
            <a:noAutofit/>
          </a:bodyPr>
          <a:lstStyle>
            <a:lvl1pPr>
              <a:defRPr kumimoji="0" lang="en-US" sz="1961" b="0" i="0" u="none" strike="noStrike" kern="0" cap="none" spc="0" normalizeH="0" baseline="0" dirty="0">
                <a:ln>
                  <a:noFill/>
                </a:ln>
                <a:gradFill>
                  <a:gsLst>
                    <a:gs pos="53571">
                      <a:schemeClr val="bg1"/>
                    </a:gs>
                    <a:gs pos="38000">
                      <a:schemeClr val="bg1"/>
                    </a:gs>
                  </a:gsLst>
                  <a:lin ang="5400000" scaled="0"/>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896214" rtl="0" eaLnBrk="1" fontAlgn="auto" latinLnBrk="0" hangingPunct="1">
              <a:lnSpc>
                <a:spcPct val="90000"/>
              </a:lnSpc>
              <a:spcBef>
                <a:spcPts val="392"/>
              </a:spcBef>
              <a:spcAft>
                <a:spcPts val="0"/>
              </a:spcAft>
              <a:buClrTx/>
              <a:buSzTx/>
              <a:buFontTx/>
              <a:buNone/>
              <a:tabLst/>
              <a:defRPr/>
            </a:pPr>
            <a:r>
              <a:rPr lang="en-US" dirty="0"/>
              <a:t>Edit Master </a:t>
            </a:r>
            <a:br>
              <a:rPr lang="en-US" dirty="0"/>
            </a:br>
            <a:r>
              <a:rPr lang="en-US" dirty="0"/>
              <a:t>text styles</a:t>
            </a:r>
          </a:p>
        </p:txBody>
      </p:sp>
      <p:sp>
        <p:nvSpPr>
          <p:cNvPr id="27" name="Text Placeholder 3"/>
          <p:cNvSpPr>
            <a:spLocks noGrp="1"/>
          </p:cNvSpPr>
          <p:nvPr>
            <p:ph type="body" sz="quarter" idx="50" hasCustomPrompt="1"/>
          </p:nvPr>
        </p:nvSpPr>
        <p:spPr>
          <a:xfrm>
            <a:off x="0" y="1814895"/>
            <a:ext cx="3011428" cy="2062380"/>
          </a:xfrm>
          <a:solidFill>
            <a:schemeClr val="accent2"/>
          </a:solidFill>
        </p:spPr>
        <p:txBody>
          <a:bodyPr lIns="438912">
            <a:noAutofit/>
          </a:bodyPr>
          <a:lstStyle>
            <a:lvl1pPr>
              <a:defRPr kumimoji="0" lang="en-US" sz="1961" b="0" i="0" u="none" strike="noStrike" kern="0" cap="none" spc="0" normalizeH="0" baseline="0" dirty="0">
                <a:ln>
                  <a:noFill/>
                </a:ln>
                <a:gradFill>
                  <a:gsLst>
                    <a:gs pos="53571">
                      <a:schemeClr val="bg1"/>
                    </a:gs>
                    <a:gs pos="38000">
                      <a:schemeClr val="bg1"/>
                    </a:gs>
                  </a:gsLst>
                  <a:lin ang="5400000" scaled="0"/>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896214" rtl="0" eaLnBrk="1" fontAlgn="auto" latinLnBrk="0" hangingPunct="1">
              <a:lnSpc>
                <a:spcPct val="90000"/>
              </a:lnSpc>
              <a:spcBef>
                <a:spcPts val="392"/>
              </a:spcBef>
              <a:spcAft>
                <a:spcPts val="0"/>
              </a:spcAft>
              <a:buClrTx/>
              <a:buSzTx/>
              <a:buFontTx/>
              <a:buNone/>
              <a:tabLst/>
              <a:defRPr/>
            </a:pPr>
            <a:r>
              <a:rPr lang="en-US" dirty="0"/>
              <a:t>Edit Master </a:t>
            </a:r>
            <a:br>
              <a:rPr lang="en-US" dirty="0"/>
            </a:br>
            <a:r>
              <a:rPr lang="en-US" dirty="0"/>
              <a:t>text styles</a:t>
            </a:r>
          </a:p>
        </p:txBody>
      </p:sp>
      <p:sp>
        <p:nvSpPr>
          <p:cNvPr id="28" name="Text Placeholder 3"/>
          <p:cNvSpPr>
            <a:spLocks noGrp="1"/>
          </p:cNvSpPr>
          <p:nvPr>
            <p:ph type="body" sz="quarter" idx="51" hasCustomPrompt="1"/>
          </p:nvPr>
        </p:nvSpPr>
        <p:spPr>
          <a:xfrm>
            <a:off x="3060191" y="1814895"/>
            <a:ext cx="3011428" cy="2062380"/>
          </a:xfrm>
          <a:solidFill>
            <a:schemeClr val="accent2"/>
          </a:solidFill>
        </p:spPr>
        <p:txBody>
          <a:bodyPr lIns="438912">
            <a:noAutofit/>
          </a:bodyPr>
          <a:lstStyle>
            <a:lvl1pPr>
              <a:defRPr kumimoji="0" lang="en-US" sz="1961" b="0" i="0" u="none" strike="noStrike" kern="0" cap="none" spc="0" normalizeH="0" baseline="0" dirty="0">
                <a:ln>
                  <a:noFill/>
                </a:ln>
                <a:gradFill>
                  <a:gsLst>
                    <a:gs pos="53571">
                      <a:schemeClr val="bg1"/>
                    </a:gs>
                    <a:gs pos="38000">
                      <a:schemeClr val="bg1"/>
                    </a:gs>
                  </a:gsLst>
                  <a:lin ang="5400000" scaled="0"/>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896214" rtl="0" eaLnBrk="1" fontAlgn="auto" latinLnBrk="0" hangingPunct="1">
              <a:lnSpc>
                <a:spcPct val="90000"/>
              </a:lnSpc>
              <a:spcBef>
                <a:spcPts val="392"/>
              </a:spcBef>
              <a:spcAft>
                <a:spcPts val="0"/>
              </a:spcAft>
              <a:buClrTx/>
              <a:buSzTx/>
              <a:buFontTx/>
              <a:buNone/>
              <a:tabLst/>
              <a:defRPr/>
            </a:pPr>
            <a:r>
              <a:rPr lang="en-US" dirty="0"/>
              <a:t>Edit Master </a:t>
            </a:r>
            <a:br>
              <a:rPr lang="en-US" dirty="0"/>
            </a:br>
            <a:r>
              <a:rPr lang="en-US" dirty="0"/>
              <a:t>text styles</a:t>
            </a:r>
          </a:p>
        </p:txBody>
      </p:sp>
      <p:sp>
        <p:nvSpPr>
          <p:cNvPr id="29" name="Text Placeholder 3"/>
          <p:cNvSpPr>
            <a:spLocks noGrp="1"/>
          </p:cNvSpPr>
          <p:nvPr>
            <p:ph type="body" sz="quarter" idx="52" hasCustomPrompt="1"/>
          </p:nvPr>
        </p:nvSpPr>
        <p:spPr>
          <a:xfrm>
            <a:off x="6120382" y="1814895"/>
            <a:ext cx="3011428" cy="2062380"/>
          </a:xfrm>
          <a:solidFill>
            <a:schemeClr val="accent2"/>
          </a:solidFill>
        </p:spPr>
        <p:txBody>
          <a:bodyPr lIns="438912">
            <a:noAutofit/>
          </a:bodyPr>
          <a:lstStyle>
            <a:lvl1pPr>
              <a:defRPr kumimoji="0" lang="en-US" sz="1961" b="0" i="0" u="none" strike="noStrike" kern="0" cap="none" spc="0" normalizeH="0" baseline="0" dirty="0">
                <a:ln>
                  <a:noFill/>
                </a:ln>
                <a:gradFill>
                  <a:gsLst>
                    <a:gs pos="53571">
                      <a:schemeClr val="bg1"/>
                    </a:gs>
                    <a:gs pos="38000">
                      <a:schemeClr val="bg1"/>
                    </a:gs>
                  </a:gsLst>
                  <a:lin ang="5400000" scaled="0"/>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896214" rtl="0" eaLnBrk="1" fontAlgn="auto" latinLnBrk="0" hangingPunct="1">
              <a:lnSpc>
                <a:spcPct val="90000"/>
              </a:lnSpc>
              <a:spcBef>
                <a:spcPts val="392"/>
              </a:spcBef>
              <a:spcAft>
                <a:spcPts val="0"/>
              </a:spcAft>
              <a:buClrTx/>
              <a:buSzTx/>
              <a:buFontTx/>
              <a:buNone/>
              <a:tabLst/>
              <a:defRPr/>
            </a:pPr>
            <a:r>
              <a:rPr lang="en-US" dirty="0"/>
              <a:t>Edit Master </a:t>
            </a:r>
            <a:br>
              <a:rPr lang="en-US" dirty="0"/>
            </a:br>
            <a:r>
              <a:rPr lang="en-US" dirty="0"/>
              <a:t>text styles</a:t>
            </a:r>
          </a:p>
        </p:txBody>
      </p:sp>
      <p:sp>
        <p:nvSpPr>
          <p:cNvPr id="30" name="Text Placeholder 3"/>
          <p:cNvSpPr>
            <a:spLocks noGrp="1"/>
          </p:cNvSpPr>
          <p:nvPr>
            <p:ph type="body" sz="quarter" idx="53" hasCustomPrompt="1"/>
          </p:nvPr>
        </p:nvSpPr>
        <p:spPr>
          <a:xfrm>
            <a:off x="9180573" y="1814895"/>
            <a:ext cx="3011428" cy="2062380"/>
          </a:xfrm>
          <a:solidFill>
            <a:schemeClr val="accent2"/>
          </a:solidFill>
        </p:spPr>
        <p:txBody>
          <a:bodyPr lIns="438912">
            <a:noAutofit/>
          </a:bodyPr>
          <a:lstStyle>
            <a:lvl1pPr>
              <a:defRPr kumimoji="0" lang="en-US" sz="1961" b="0" i="0" u="none" strike="noStrike" kern="0" cap="none" spc="0" normalizeH="0" baseline="0" dirty="0">
                <a:ln>
                  <a:noFill/>
                </a:ln>
                <a:gradFill>
                  <a:gsLst>
                    <a:gs pos="53571">
                      <a:schemeClr val="bg1"/>
                    </a:gs>
                    <a:gs pos="38000">
                      <a:schemeClr val="bg1"/>
                    </a:gs>
                  </a:gsLst>
                  <a:lin ang="5400000" scaled="0"/>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896214" rtl="0" eaLnBrk="1" fontAlgn="auto" latinLnBrk="0" hangingPunct="1">
              <a:lnSpc>
                <a:spcPct val="90000"/>
              </a:lnSpc>
              <a:spcBef>
                <a:spcPts val="392"/>
              </a:spcBef>
              <a:spcAft>
                <a:spcPts val="0"/>
              </a:spcAft>
              <a:buClrTx/>
              <a:buSzTx/>
              <a:buFontTx/>
              <a:buNone/>
              <a:tabLst/>
              <a:defRPr/>
            </a:pPr>
            <a:r>
              <a:rPr lang="en-US" dirty="0"/>
              <a:t>Edit Master </a:t>
            </a:r>
            <a:br>
              <a:rPr lang="en-US" dirty="0"/>
            </a:br>
            <a:r>
              <a:rPr lang="en-US" dirty="0"/>
              <a:t>text styles</a:t>
            </a:r>
          </a:p>
        </p:txBody>
      </p:sp>
      <p:sp>
        <p:nvSpPr>
          <p:cNvPr id="6" name="Text Placeholder 5"/>
          <p:cNvSpPr>
            <a:spLocks noGrp="1"/>
          </p:cNvSpPr>
          <p:nvPr>
            <p:ph type="body" sz="quarter" idx="54" hasCustomPrompt="1"/>
          </p:nvPr>
        </p:nvSpPr>
        <p:spPr>
          <a:xfrm>
            <a:off x="269240" y="1210968"/>
            <a:ext cx="4491462" cy="561290"/>
          </a:xfrm>
        </p:spPr>
        <p:txBody>
          <a:bodyPr/>
          <a:lstStyle>
            <a:lvl1pPr>
              <a:defRPr kumimoji="0" lang="en-US" sz="1961" b="1" i="0" u="none" strike="noStrike" kern="0" cap="none" spc="20" normalizeH="0" baseline="0" dirty="0">
                <a:ln>
                  <a:noFill/>
                </a:ln>
                <a:gradFill>
                  <a:gsLst>
                    <a:gs pos="10695">
                      <a:schemeClr val="tx1"/>
                    </a:gs>
                    <a:gs pos="24000">
                      <a:schemeClr val="tx1"/>
                    </a:gs>
                  </a:gsLst>
                  <a:lin ang="5400000" scaled="0"/>
                </a:gradFill>
                <a:effectLst/>
                <a:uLnTx/>
                <a:uFillTx/>
                <a:latin typeface="+mn-lt"/>
                <a:ea typeface="Segoe UI" pitchFamily="34" charset="0"/>
                <a:cs typeface="Segoe UI Semibold" panose="020B0702040204020203" pitchFamily="34" charset="0"/>
              </a:defRPr>
            </a:lvl1pPr>
            <a:lvl2pPr>
              <a:defRPr/>
            </a:lvl2pPr>
            <a:lvl3pPr>
              <a:defRPr/>
            </a:lvl3pPr>
            <a:lvl4pPr>
              <a:defRPr/>
            </a:lvl4pPr>
            <a:lvl5pPr>
              <a:defRPr/>
            </a:lvl5pPr>
          </a:lstStyle>
          <a:p>
            <a:pPr marL="0" marR="0" lvl="0" indent="0" algn="l" defTabSz="913576" rtl="0" eaLnBrk="1" fontAlgn="base" latinLnBrk="0" hangingPunct="1">
              <a:lnSpc>
                <a:spcPct val="90000"/>
              </a:lnSpc>
              <a:spcBef>
                <a:spcPct val="0"/>
              </a:spcBef>
              <a:spcAft>
                <a:spcPct val="0"/>
              </a:spcAft>
              <a:buClrTx/>
              <a:buSzTx/>
              <a:buFontTx/>
              <a:buNone/>
              <a:tabLst/>
              <a:defRPr/>
            </a:pPr>
            <a:r>
              <a:rPr lang="en-US" dirty="0"/>
              <a:t>EDIT MASTER TEXT STYLES</a:t>
            </a:r>
          </a:p>
        </p:txBody>
      </p:sp>
      <p:sp>
        <p:nvSpPr>
          <p:cNvPr id="32" name="Text Placeholder 5"/>
          <p:cNvSpPr>
            <a:spLocks noGrp="1"/>
          </p:cNvSpPr>
          <p:nvPr>
            <p:ph type="body" sz="quarter" idx="55" hasCustomPrompt="1"/>
          </p:nvPr>
        </p:nvSpPr>
        <p:spPr>
          <a:xfrm>
            <a:off x="269240" y="3929086"/>
            <a:ext cx="4491462" cy="561290"/>
          </a:xfrm>
        </p:spPr>
        <p:txBody>
          <a:bodyPr/>
          <a:lstStyle>
            <a:lvl1pPr>
              <a:defRPr kumimoji="0" lang="en-US" sz="1961" b="1" i="0" u="none" strike="noStrike" kern="0" cap="none" spc="20" normalizeH="0" baseline="0" dirty="0">
                <a:ln>
                  <a:noFill/>
                </a:ln>
                <a:gradFill>
                  <a:gsLst>
                    <a:gs pos="10695">
                      <a:schemeClr val="tx1"/>
                    </a:gs>
                    <a:gs pos="24000">
                      <a:schemeClr val="tx1"/>
                    </a:gs>
                  </a:gsLst>
                  <a:lin ang="5400000" scaled="0"/>
                </a:gradFill>
                <a:effectLst/>
                <a:uLnTx/>
                <a:uFillTx/>
                <a:latin typeface="+mn-lt"/>
                <a:ea typeface="Segoe UI" pitchFamily="34" charset="0"/>
                <a:cs typeface="Segoe UI Semibold" panose="020B0702040204020203" pitchFamily="34" charset="0"/>
              </a:defRPr>
            </a:lvl1pPr>
            <a:lvl2pPr>
              <a:defRPr/>
            </a:lvl2pPr>
            <a:lvl3pPr>
              <a:defRPr/>
            </a:lvl3pPr>
            <a:lvl4pPr>
              <a:defRPr/>
            </a:lvl4pPr>
            <a:lvl5pPr>
              <a:defRPr/>
            </a:lvl5pPr>
          </a:lstStyle>
          <a:p>
            <a:pPr marL="0" marR="0" lvl="0" indent="0" algn="l" defTabSz="913576" rtl="0" eaLnBrk="1" fontAlgn="base" latinLnBrk="0" hangingPunct="1">
              <a:lnSpc>
                <a:spcPct val="90000"/>
              </a:lnSpc>
              <a:spcBef>
                <a:spcPct val="0"/>
              </a:spcBef>
              <a:spcAft>
                <a:spcPct val="0"/>
              </a:spcAft>
              <a:buClrTx/>
              <a:buSzTx/>
              <a:buFontTx/>
              <a:buNone/>
              <a:tabLst/>
              <a:defRPr/>
            </a:pPr>
            <a:r>
              <a:rPr lang="en-US" dirty="0"/>
              <a:t>EDIT MASTER TEXT STYLES</a:t>
            </a:r>
          </a:p>
        </p:txBody>
      </p:sp>
    </p:spTree>
    <p:extLst>
      <p:ext uri="{BB962C8B-B14F-4D97-AF65-F5344CB8AC3E}">
        <p14:creationId xmlns:p14="http://schemas.microsoft.com/office/powerpoint/2010/main" val="757026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50"/>
                                        <p:tgtEl>
                                          <p:spTgt spid="6">
                                            <p:txEl>
                                              <p:pRg st="0" end="0"/>
                                            </p:txEl>
                                          </p:spTgt>
                                        </p:tgtEl>
                                      </p:cBhvr>
                                    </p:animEffect>
                                    <p:anim calcmode="lin" valueType="num">
                                      <p:cBhvr>
                                        <p:cTn id="8"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7">
                                            <p:bg/>
                                          </p:spTgt>
                                        </p:tgtEl>
                                        <p:attrNameLst>
                                          <p:attrName>style.visibility</p:attrName>
                                        </p:attrNameLst>
                                      </p:cBhvr>
                                      <p:to>
                                        <p:strVal val="visible"/>
                                      </p:to>
                                    </p:set>
                                    <p:animEffect transition="in" filter="fade">
                                      <p:cBhvr>
                                        <p:cTn id="13" dur="750"/>
                                        <p:tgtEl>
                                          <p:spTgt spid="27">
                                            <p:bg/>
                                          </p:spTgt>
                                        </p:tgtEl>
                                      </p:cBhvr>
                                    </p:animEffect>
                                    <p:anim calcmode="lin" valueType="num">
                                      <p:cBhvr>
                                        <p:cTn id="14" dur="750" fill="hold"/>
                                        <p:tgtEl>
                                          <p:spTgt spid="27">
                                            <p:bg/>
                                          </p:spTgt>
                                        </p:tgtEl>
                                        <p:attrNameLst>
                                          <p:attrName>ppt_x</p:attrName>
                                        </p:attrNameLst>
                                      </p:cBhvr>
                                      <p:tavLst>
                                        <p:tav tm="0">
                                          <p:val>
                                            <p:strVal val="#ppt_x"/>
                                          </p:val>
                                        </p:tav>
                                        <p:tav tm="100000">
                                          <p:val>
                                            <p:strVal val="#ppt_x"/>
                                          </p:val>
                                        </p:tav>
                                      </p:tavLst>
                                    </p:anim>
                                    <p:anim calcmode="lin" valueType="num">
                                      <p:cBhvr>
                                        <p:cTn id="15" dur="750" fill="hold"/>
                                        <p:tgtEl>
                                          <p:spTgt spid="27">
                                            <p:bg/>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7">
                                            <p:txEl>
                                              <p:pRg st="0" end="0"/>
                                            </p:txEl>
                                          </p:spTgt>
                                        </p:tgtEl>
                                        <p:attrNameLst>
                                          <p:attrName>style.visibility</p:attrName>
                                        </p:attrNameLst>
                                      </p:cBhvr>
                                      <p:to>
                                        <p:strVal val="visible"/>
                                      </p:to>
                                    </p:set>
                                    <p:animEffect transition="in" filter="fade">
                                      <p:cBhvr>
                                        <p:cTn id="18" dur="750"/>
                                        <p:tgtEl>
                                          <p:spTgt spid="27">
                                            <p:txEl>
                                              <p:pRg st="0" end="0"/>
                                            </p:txEl>
                                          </p:spTgt>
                                        </p:tgtEl>
                                      </p:cBhvr>
                                    </p:animEffect>
                                    <p:anim calcmode="lin" valueType="num">
                                      <p:cBhvr>
                                        <p:cTn id="19" dur="75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20" dur="750" fill="hold"/>
                                        <p:tgtEl>
                                          <p:spTgt spid="27">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8">
                                            <p:bg/>
                                          </p:spTgt>
                                        </p:tgtEl>
                                        <p:attrNameLst>
                                          <p:attrName>style.visibility</p:attrName>
                                        </p:attrNameLst>
                                      </p:cBhvr>
                                      <p:to>
                                        <p:strVal val="visible"/>
                                      </p:to>
                                    </p:set>
                                    <p:animEffect transition="in" filter="fade">
                                      <p:cBhvr>
                                        <p:cTn id="23" dur="750"/>
                                        <p:tgtEl>
                                          <p:spTgt spid="28">
                                            <p:bg/>
                                          </p:spTgt>
                                        </p:tgtEl>
                                      </p:cBhvr>
                                    </p:animEffect>
                                    <p:anim calcmode="lin" valueType="num">
                                      <p:cBhvr>
                                        <p:cTn id="24" dur="750" fill="hold"/>
                                        <p:tgtEl>
                                          <p:spTgt spid="28">
                                            <p:bg/>
                                          </p:spTgt>
                                        </p:tgtEl>
                                        <p:attrNameLst>
                                          <p:attrName>ppt_x</p:attrName>
                                        </p:attrNameLst>
                                      </p:cBhvr>
                                      <p:tavLst>
                                        <p:tav tm="0">
                                          <p:val>
                                            <p:strVal val="#ppt_x"/>
                                          </p:val>
                                        </p:tav>
                                        <p:tav tm="100000">
                                          <p:val>
                                            <p:strVal val="#ppt_x"/>
                                          </p:val>
                                        </p:tav>
                                      </p:tavLst>
                                    </p:anim>
                                    <p:anim calcmode="lin" valueType="num">
                                      <p:cBhvr>
                                        <p:cTn id="25" dur="750" fill="hold"/>
                                        <p:tgtEl>
                                          <p:spTgt spid="28">
                                            <p:bg/>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9">
                                            <p:bg/>
                                          </p:spTgt>
                                        </p:tgtEl>
                                        <p:attrNameLst>
                                          <p:attrName>style.visibility</p:attrName>
                                        </p:attrNameLst>
                                      </p:cBhvr>
                                      <p:to>
                                        <p:strVal val="visible"/>
                                      </p:to>
                                    </p:set>
                                    <p:animEffect transition="in" filter="fade">
                                      <p:cBhvr>
                                        <p:cTn id="33" dur="750"/>
                                        <p:tgtEl>
                                          <p:spTgt spid="29">
                                            <p:bg/>
                                          </p:spTgt>
                                        </p:tgtEl>
                                      </p:cBhvr>
                                    </p:animEffect>
                                    <p:anim calcmode="lin" valueType="num">
                                      <p:cBhvr>
                                        <p:cTn id="34" dur="750" fill="hold"/>
                                        <p:tgtEl>
                                          <p:spTgt spid="29">
                                            <p:bg/>
                                          </p:spTgt>
                                        </p:tgtEl>
                                        <p:attrNameLst>
                                          <p:attrName>ppt_x</p:attrName>
                                        </p:attrNameLst>
                                      </p:cBhvr>
                                      <p:tavLst>
                                        <p:tav tm="0">
                                          <p:val>
                                            <p:strVal val="#ppt_x"/>
                                          </p:val>
                                        </p:tav>
                                        <p:tav tm="100000">
                                          <p:val>
                                            <p:strVal val="#ppt_x"/>
                                          </p:val>
                                        </p:tav>
                                      </p:tavLst>
                                    </p:anim>
                                    <p:anim calcmode="lin" valueType="num">
                                      <p:cBhvr>
                                        <p:cTn id="35" dur="750" fill="hold"/>
                                        <p:tgtEl>
                                          <p:spTgt spid="29">
                                            <p:bg/>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9">
                                            <p:txEl>
                                              <p:pRg st="0" end="0"/>
                                            </p:txEl>
                                          </p:spTgt>
                                        </p:tgtEl>
                                        <p:attrNameLst>
                                          <p:attrName>style.visibility</p:attrName>
                                        </p:attrNameLst>
                                      </p:cBhvr>
                                      <p:to>
                                        <p:strVal val="visible"/>
                                      </p:to>
                                    </p:set>
                                    <p:animEffect transition="in" filter="fade">
                                      <p:cBhvr>
                                        <p:cTn id="38" dur="750"/>
                                        <p:tgtEl>
                                          <p:spTgt spid="29">
                                            <p:txEl>
                                              <p:pRg st="0" end="0"/>
                                            </p:txEl>
                                          </p:spTgt>
                                        </p:tgtEl>
                                      </p:cBhvr>
                                    </p:animEffect>
                                    <p:anim calcmode="lin" valueType="num">
                                      <p:cBhvr>
                                        <p:cTn id="39"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40" dur="750" fill="hold"/>
                                        <p:tgtEl>
                                          <p:spTgt spid="29">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0">
                                            <p:bg/>
                                          </p:spTgt>
                                        </p:tgtEl>
                                        <p:attrNameLst>
                                          <p:attrName>style.visibility</p:attrName>
                                        </p:attrNameLst>
                                      </p:cBhvr>
                                      <p:to>
                                        <p:strVal val="visible"/>
                                      </p:to>
                                    </p:set>
                                    <p:animEffect transition="in" filter="fade">
                                      <p:cBhvr>
                                        <p:cTn id="43" dur="750"/>
                                        <p:tgtEl>
                                          <p:spTgt spid="30">
                                            <p:bg/>
                                          </p:spTgt>
                                        </p:tgtEl>
                                      </p:cBhvr>
                                    </p:animEffect>
                                    <p:anim calcmode="lin" valueType="num">
                                      <p:cBhvr>
                                        <p:cTn id="44" dur="750" fill="hold"/>
                                        <p:tgtEl>
                                          <p:spTgt spid="30">
                                            <p:bg/>
                                          </p:spTgt>
                                        </p:tgtEl>
                                        <p:attrNameLst>
                                          <p:attrName>ppt_x</p:attrName>
                                        </p:attrNameLst>
                                      </p:cBhvr>
                                      <p:tavLst>
                                        <p:tav tm="0">
                                          <p:val>
                                            <p:strVal val="#ppt_x"/>
                                          </p:val>
                                        </p:tav>
                                        <p:tav tm="100000">
                                          <p:val>
                                            <p:strVal val="#ppt_x"/>
                                          </p:val>
                                        </p:tav>
                                      </p:tavLst>
                                    </p:anim>
                                    <p:anim calcmode="lin" valueType="num">
                                      <p:cBhvr>
                                        <p:cTn id="45" dur="750" fill="hold"/>
                                        <p:tgtEl>
                                          <p:spTgt spid="30">
                                            <p:bg/>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0">
                                            <p:txEl>
                                              <p:pRg st="0" end="0"/>
                                            </p:txEl>
                                          </p:spTgt>
                                        </p:tgtEl>
                                        <p:attrNameLst>
                                          <p:attrName>style.visibility</p:attrName>
                                        </p:attrNameLst>
                                      </p:cBhvr>
                                      <p:to>
                                        <p:strVal val="visible"/>
                                      </p:to>
                                    </p:set>
                                    <p:animEffect transition="in" filter="fade">
                                      <p:cBhvr>
                                        <p:cTn id="48" dur="750"/>
                                        <p:tgtEl>
                                          <p:spTgt spid="30">
                                            <p:txEl>
                                              <p:pRg st="0" end="0"/>
                                            </p:txEl>
                                          </p:spTgt>
                                        </p:tgtEl>
                                      </p:cBhvr>
                                    </p:animEffect>
                                    <p:anim calcmode="lin" valueType="num">
                                      <p:cBhvr>
                                        <p:cTn id="49" dur="75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0" dur="75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42" presetClass="entr" presetSubtype="0" fill="hold" nodeType="after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Effect transition="in" filter="fade">
                                      <p:cBhvr>
                                        <p:cTn id="54" dur="750"/>
                                        <p:tgtEl>
                                          <p:spTgt spid="32">
                                            <p:txEl>
                                              <p:pRg st="0" end="0"/>
                                            </p:txEl>
                                          </p:spTgt>
                                        </p:tgtEl>
                                      </p:cBhvr>
                                    </p:animEffect>
                                    <p:anim calcmode="lin" valueType="num">
                                      <p:cBhvr>
                                        <p:cTn id="55"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56" dur="75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2250"/>
                            </p:stCondLst>
                            <p:childTnLst>
                              <p:par>
                                <p:cTn id="58" presetID="42" presetClass="entr" presetSubtype="0" fill="hold" grpId="0" nodeType="afterEffect">
                                  <p:stCondLst>
                                    <p:cond delay="0"/>
                                  </p:stCondLst>
                                  <p:childTnLst>
                                    <p:set>
                                      <p:cBhvr>
                                        <p:cTn id="59" dur="1" fill="hold">
                                          <p:stCondLst>
                                            <p:cond delay="0"/>
                                          </p:stCondLst>
                                        </p:cTn>
                                        <p:tgtEl>
                                          <p:spTgt spid="4">
                                            <p:bg/>
                                          </p:spTgt>
                                        </p:tgtEl>
                                        <p:attrNameLst>
                                          <p:attrName>style.visibility</p:attrName>
                                        </p:attrNameLst>
                                      </p:cBhvr>
                                      <p:to>
                                        <p:strVal val="visible"/>
                                      </p:to>
                                    </p:set>
                                    <p:animEffect transition="in" filter="fade">
                                      <p:cBhvr>
                                        <p:cTn id="60" dur="750"/>
                                        <p:tgtEl>
                                          <p:spTgt spid="4">
                                            <p:bg/>
                                          </p:spTgt>
                                        </p:tgtEl>
                                      </p:cBhvr>
                                    </p:animEffect>
                                    <p:anim calcmode="lin" valueType="num">
                                      <p:cBhvr>
                                        <p:cTn id="61" dur="750" fill="hold"/>
                                        <p:tgtEl>
                                          <p:spTgt spid="4">
                                            <p:bg/>
                                          </p:spTgt>
                                        </p:tgtEl>
                                        <p:attrNameLst>
                                          <p:attrName>ppt_x</p:attrName>
                                        </p:attrNameLst>
                                      </p:cBhvr>
                                      <p:tavLst>
                                        <p:tav tm="0">
                                          <p:val>
                                            <p:strVal val="#ppt_x"/>
                                          </p:val>
                                        </p:tav>
                                        <p:tav tm="100000">
                                          <p:val>
                                            <p:strVal val="#ppt_x"/>
                                          </p:val>
                                        </p:tav>
                                      </p:tavLst>
                                    </p:anim>
                                    <p:anim calcmode="lin" valueType="num">
                                      <p:cBhvr>
                                        <p:cTn id="62" dur="750" fill="hold"/>
                                        <p:tgtEl>
                                          <p:spTgt spid="4">
                                            <p:bg/>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4">
                                            <p:txEl>
                                              <p:pRg st="0" end="0"/>
                                            </p:txEl>
                                          </p:spTgt>
                                        </p:tgtEl>
                                        <p:attrNameLst>
                                          <p:attrName>style.visibility</p:attrName>
                                        </p:attrNameLst>
                                      </p:cBhvr>
                                      <p:to>
                                        <p:strVal val="visible"/>
                                      </p:to>
                                    </p:set>
                                    <p:animEffect transition="in" filter="fade">
                                      <p:cBhvr>
                                        <p:cTn id="65" dur="750"/>
                                        <p:tgtEl>
                                          <p:spTgt spid="4">
                                            <p:txEl>
                                              <p:pRg st="0" end="0"/>
                                            </p:txEl>
                                          </p:spTgt>
                                        </p:tgtEl>
                                      </p:cBhvr>
                                    </p:animEffect>
                                    <p:anim calcmode="lin" valueType="num">
                                      <p:cBhvr>
                                        <p:cTn id="66"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67" dur="750" fill="hold"/>
                                        <p:tgtEl>
                                          <p:spTgt spid="4">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3">
                                            <p:bg/>
                                          </p:spTgt>
                                        </p:tgtEl>
                                        <p:attrNameLst>
                                          <p:attrName>style.visibility</p:attrName>
                                        </p:attrNameLst>
                                      </p:cBhvr>
                                      <p:to>
                                        <p:strVal val="visible"/>
                                      </p:to>
                                    </p:set>
                                    <p:animEffect transition="in" filter="fade">
                                      <p:cBhvr>
                                        <p:cTn id="70" dur="750"/>
                                        <p:tgtEl>
                                          <p:spTgt spid="23">
                                            <p:bg/>
                                          </p:spTgt>
                                        </p:tgtEl>
                                      </p:cBhvr>
                                    </p:animEffect>
                                    <p:anim calcmode="lin" valueType="num">
                                      <p:cBhvr>
                                        <p:cTn id="71" dur="750" fill="hold"/>
                                        <p:tgtEl>
                                          <p:spTgt spid="23">
                                            <p:bg/>
                                          </p:spTgt>
                                        </p:tgtEl>
                                        <p:attrNameLst>
                                          <p:attrName>ppt_x</p:attrName>
                                        </p:attrNameLst>
                                      </p:cBhvr>
                                      <p:tavLst>
                                        <p:tav tm="0">
                                          <p:val>
                                            <p:strVal val="#ppt_x"/>
                                          </p:val>
                                        </p:tav>
                                        <p:tav tm="100000">
                                          <p:val>
                                            <p:strVal val="#ppt_x"/>
                                          </p:val>
                                        </p:tav>
                                      </p:tavLst>
                                    </p:anim>
                                    <p:anim calcmode="lin" valueType="num">
                                      <p:cBhvr>
                                        <p:cTn id="72" dur="750" fill="hold"/>
                                        <p:tgtEl>
                                          <p:spTgt spid="23">
                                            <p:bg/>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3">
                                            <p:txEl>
                                              <p:pRg st="0" end="0"/>
                                            </p:txEl>
                                          </p:spTgt>
                                        </p:tgtEl>
                                        <p:attrNameLst>
                                          <p:attrName>style.visibility</p:attrName>
                                        </p:attrNameLst>
                                      </p:cBhvr>
                                      <p:to>
                                        <p:strVal val="visible"/>
                                      </p:to>
                                    </p:set>
                                    <p:animEffect transition="in" filter="fade">
                                      <p:cBhvr>
                                        <p:cTn id="75" dur="750"/>
                                        <p:tgtEl>
                                          <p:spTgt spid="23">
                                            <p:txEl>
                                              <p:pRg st="0" end="0"/>
                                            </p:txEl>
                                          </p:spTgt>
                                        </p:tgtEl>
                                      </p:cBhvr>
                                    </p:animEffect>
                                    <p:anim calcmode="lin" valueType="num">
                                      <p:cBhvr>
                                        <p:cTn id="76" dur="75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77" dur="750" fill="hold"/>
                                        <p:tgtEl>
                                          <p:spTgt spid="23">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4">
                                            <p:bg/>
                                          </p:spTgt>
                                        </p:tgtEl>
                                        <p:attrNameLst>
                                          <p:attrName>style.visibility</p:attrName>
                                        </p:attrNameLst>
                                      </p:cBhvr>
                                      <p:to>
                                        <p:strVal val="visible"/>
                                      </p:to>
                                    </p:set>
                                    <p:animEffect transition="in" filter="fade">
                                      <p:cBhvr>
                                        <p:cTn id="80" dur="750"/>
                                        <p:tgtEl>
                                          <p:spTgt spid="24">
                                            <p:bg/>
                                          </p:spTgt>
                                        </p:tgtEl>
                                      </p:cBhvr>
                                    </p:animEffect>
                                    <p:anim calcmode="lin" valueType="num">
                                      <p:cBhvr>
                                        <p:cTn id="81" dur="750" fill="hold"/>
                                        <p:tgtEl>
                                          <p:spTgt spid="24">
                                            <p:bg/>
                                          </p:spTgt>
                                        </p:tgtEl>
                                        <p:attrNameLst>
                                          <p:attrName>ppt_x</p:attrName>
                                        </p:attrNameLst>
                                      </p:cBhvr>
                                      <p:tavLst>
                                        <p:tav tm="0">
                                          <p:val>
                                            <p:strVal val="#ppt_x"/>
                                          </p:val>
                                        </p:tav>
                                        <p:tav tm="100000">
                                          <p:val>
                                            <p:strVal val="#ppt_x"/>
                                          </p:val>
                                        </p:tav>
                                      </p:tavLst>
                                    </p:anim>
                                    <p:anim calcmode="lin" valueType="num">
                                      <p:cBhvr>
                                        <p:cTn id="82" dur="750" fill="hold"/>
                                        <p:tgtEl>
                                          <p:spTgt spid="24">
                                            <p:bg/>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Effect transition="in" filter="fade">
                                      <p:cBhvr>
                                        <p:cTn id="85" dur="750"/>
                                        <p:tgtEl>
                                          <p:spTgt spid="24">
                                            <p:txEl>
                                              <p:pRg st="0" end="0"/>
                                            </p:txEl>
                                          </p:spTgt>
                                        </p:tgtEl>
                                      </p:cBhvr>
                                    </p:animEffect>
                                    <p:anim calcmode="lin" valueType="num">
                                      <p:cBhvr>
                                        <p:cTn id="86" dur="75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87" dur="750" fill="hold"/>
                                        <p:tgtEl>
                                          <p:spTgt spid="24">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5">
                                            <p:bg/>
                                          </p:spTgt>
                                        </p:tgtEl>
                                        <p:attrNameLst>
                                          <p:attrName>style.visibility</p:attrName>
                                        </p:attrNameLst>
                                      </p:cBhvr>
                                      <p:to>
                                        <p:strVal val="visible"/>
                                      </p:to>
                                    </p:set>
                                    <p:animEffect transition="in" filter="fade">
                                      <p:cBhvr>
                                        <p:cTn id="90" dur="750"/>
                                        <p:tgtEl>
                                          <p:spTgt spid="25">
                                            <p:bg/>
                                          </p:spTgt>
                                        </p:tgtEl>
                                      </p:cBhvr>
                                    </p:animEffect>
                                    <p:anim calcmode="lin" valueType="num">
                                      <p:cBhvr>
                                        <p:cTn id="91" dur="750" fill="hold"/>
                                        <p:tgtEl>
                                          <p:spTgt spid="25">
                                            <p:bg/>
                                          </p:spTgt>
                                        </p:tgtEl>
                                        <p:attrNameLst>
                                          <p:attrName>ppt_x</p:attrName>
                                        </p:attrNameLst>
                                      </p:cBhvr>
                                      <p:tavLst>
                                        <p:tav tm="0">
                                          <p:val>
                                            <p:strVal val="#ppt_x"/>
                                          </p:val>
                                        </p:tav>
                                        <p:tav tm="100000">
                                          <p:val>
                                            <p:strVal val="#ppt_x"/>
                                          </p:val>
                                        </p:tav>
                                      </p:tavLst>
                                    </p:anim>
                                    <p:anim calcmode="lin" valueType="num">
                                      <p:cBhvr>
                                        <p:cTn id="92" dur="750" fill="hold"/>
                                        <p:tgtEl>
                                          <p:spTgt spid="25">
                                            <p:bg/>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5">
                                            <p:txEl>
                                              <p:pRg st="0" end="0"/>
                                            </p:txEl>
                                          </p:spTgt>
                                        </p:tgtEl>
                                        <p:attrNameLst>
                                          <p:attrName>style.visibility</p:attrName>
                                        </p:attrNameLst>
                                      </p:cBhvr>
                                      <p:to>
                                        <p:strVal val="visible"/>
                                      </p:to>
                                    </p:set>
                                    <p:animEffect transition="in" filter="fade">
                                      <p:cBhvr>
                                        <p:cTn id="95" dur="750"/>
                                        <p:tgtEl>
                                          <p:spTgt spid="25">
                                            <p:txEl>
                                              <p:pRg st="0" end="0"/>
                                            </p:txEl>
                                          </p:spTgt>
                                        </p:tgtEl>
                                      </p:cBhvr>
                                    </p:animEffect>
                                    <p:anim calcmode="lin" valueType="num">
                                      <p:cBhvr>
                                        <p:cTn id="96" dur="75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7" dur="75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tmplLst>
          <p:tmpl>
            <p:tnLst>
              <p:par>
                <p:cTn presetID="42"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anim calcmode="lin" valueType="num">
                      <p:cBhvr>
                        <p:cTn dur="750" fill="hold"/>
                        <p:tgtEl>
                          <p:spTgt spid="4"/>
                        </p:tgtEl>
                        <p:attrNameLst>
                          <p:attrName>ppt_x</p:attrName>
                        </p:attrNameLst>
                      </p:cBhvr>
                      <p:tavLst>
                        <p:tav tm="0">
                          <p:val>
                            <p:strVal val="#ppt_x"/>
                          </p:val>
                        </p:tav>
                        <p:tav tm="100000">
                          <p:val>
                            <p:strVal val="#ppt_x"/>
                          </p:val>
                        </p:tav>
                      </p:tavLst>
                    </p:anim>
                    <p:anim calcmode="lin" valueType="num">
                      <p:cBhvr>
                        <p:cTn dur="750" fill="hold"/>
                        <p:tgtEl>
                          <p:spTgt spid="4"/>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50"/>
                        <p:tgtEl>
                          <p:spTgt spid="4"/>
                        </p:tgtEl>
                      </p:cBhvr>
                    </p:animEffect>
                    <p:anim calcmode="lin" valueType="num">
                      <p:cBhvr>
                        <p:cTn dur="750" fill="hold"/>
                        <p:tgtEl>
                          <p:spTgt spid="4"/>
                        </p:tgtEl>
                        <p:attrNameLst>
                          <p:attrName>ppt_x</p:attrName>
                        </p:attrNameLst>
                      </p:cBhvr>
                      <p:tavLst>
                        <p:tav tm="0">
                          <p:val>
                            <p:strVal val="#ppt_x"/>
                          </p:val>
                        </p:tav>
                        <p:tav tm="100000">
                          <p:val>
                            <p:strVal val="#ppt_x"/>
                          </p:val>
                        </p:tav>
                      </p:tavLst>
                    </p:anim>
                    <p:anim calcmode="lin" valueType="num">
                      <p:cBhvr>
                        <p:cTn dur="750" fill="hold"/>
                        <p:tgtEl>
                          <p:spTgt spid="4"/>
                        </p:tgtEl>
                        <p:attrNameLst>
                          <p:attrName>ppt_y</p:attrName>
                        </p:attrNameLst>
                      </p:cBhvr>
                      <p:tavLst>
                        <p:tav tm="0">
                          <p:val>
                            <p:strVal val="#ppt_y+.1"/>
                          </p:val>
                        </p:tav>
                        <p:tav tm="100000">
                          <p:val>
                            <p:strVal val="#ppt_y"/>
                          </p:val>
                        </p:tav>
                      </p:tavLst>
                    </p:anim>
                  </p:childTnLst>
                </p:cTn>
              </p:par>
            </p:tnLst>
          </p:tmpl>
        </p:tmplLst>
      </p:bldP>
      <p:bldP spid="23" grpId="0" build="p" animBg="1">
        <p:tmplLst>
          <p:tmpl>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750"/>
                        <p:tgtEl>
                          <p:spTgt spid="23"/>
                        </p:tgtEl>
                      </p:cBhvr>
                    </p:animEffect>
                    <p:anim calcmode="lin" valueType="num">
                      <p:cBhvr>
                        <p:cTn dur="750" fill="hold"/>
                        <p:tgtEl>
                          <p:spTgt spid="23"/>
                        </p:tgtEl>
                        <p:attrNameLst>
                          <p:attrName>ppt_x</p:attrName>
                        </p:attrNameLst>
                      </p:cBhvr>
                      <p:tavLst>
                        <p:tav tm="0">
                          <p:val>
                            <p:strVal val="#ppt_x"/>
                          </p:val>
                        </p:tav>
                        <p:tav tm="100000">
                          <p:val>
                            <p:strVal val="#ppt_x"/>
                          </p:val>
                        </p:tav>
                      </p:tavLst>
                    </p:anim>
                    <p:anim calcmode="lin" valueType="num">
                      <p:cBhvr>
                        <p:cTn dur="750" fill="hold"/>
                        <p:tgtEl>
                          <p:spTgt spid="2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750"/>
                        <p:tgtEl>
                          <p:spTgt spid="23"/>
                        </p:tgtEl>
                      </p:cBhvr>
                    </p:animEffect>
                    <p:anim calcmode="lin" valueType="num">
                      <p:cBhvr>
                        <p:cTn dur="750" fill="hold"/>
                        <p:tgtEl>
                          <p:spTgt spid="23"/>
                        </p:tgtEl>
                        <p:attrNameLst>
                          <p:attrName>ppt_x</p:attrName>
                        </p:attrNameLst>
                      </p:cBhvr>
                      <p:tavLst>
                        <p:tav tm="0">
                          <p:val>
                            <p:strVal val="#ppt_x"/>
                          </p:val>
                        </p:tav>
                        <p:tav tm="100000">
                          <p:val>
                            <p:strVal val="#ppt_x"/>
                          </p:val>
                        </p:tav>
                      </p:tavLst>
                    </p:anim>
                    <p:anim calcmode="lin" valueType="num">
                      <p:cBhvr>
                        <p:cTn dur="75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animBg="1">
        <p:tmplLst>
          <p:tmpl>
            <p:tnLst>
              <p:par>
                <p:cTn presetID="42"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750"/>
                        <p:tgtEl>
                          <p:spTgt spid="24"/>
                        </p:tgtEl>
                      </p:cBhvr>
                    </p:animEffect>
                    <p:anim calcmode="lin" valueType="num">
                      <p:cBhvr>
                        <p:cTn dur="750" fill="hold"/>
                        <p:tgtEl>
                          <p:spTgt spid="24"/>
                        </p:tgtEl>
                        <p:attrNameLst>
                          <p:attrName>ppt_x</p:attrName>
                        </p:attrNameLst>
                      </p:cBhvr>
                      <p:tavLst>
                        <p:tav tm="0">
                          <p:val>
                            <p:strVal val="#ppt_x"/>
                          </p:val>
                        </p:tav>
                        <p:tav tm="100000">
                          <p:val>
                            <p:strVal val="#ppt_x"/>
                          </p:val>
                        </p:tav>
                      </p:tavLst>
                    </p:anim>
                    <p:anim calcmode="lin" valueType="num">
                      <p:cBhvr>
                        <p:cTn dur="750" fill="hold"/>
                        <p:tgtEl>
                          <p:spTgt spid="24"/>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750"/>
                        <p:tgtEl>
                          <p:spTgt spid="24"/>
                        </p:tgtEl>
                      </p:cBhvr>
                    </p:animEffect>
                    <p:anim calcmode="lin" valueType="num">
                      <p:cBhvr>
                        <p:cTn dur="750" fill="hold"/>
                        <p:tgtEl>
                          <p:spTgt spid="24"/>
                        </p:tgtEl>
                        <p:attrNameLst>
                          <p:attrName>ppt_x</p:attrName>
                        </p:attrNameLst>
                      </p:cBhvr>
                      <p:tavLst>
                        <p:tav tm="0">
                          <p:val>
                            <p:strVal val="#ppt_x"/>
                          </p:val>
                        </p:tav>
                        <p:tav tm="100000">
                          <p:val>
                            <p:strVal val="#ppt_x"/>
                          </p:val>
                        </p:tav>
                      </p:tavLst>
                    </p:anim>
                    <p:anim calcmode="lin" valueType="num">
                      <p:cBhvr>
                        <p:cTn dur="75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animBg="1">
        <p:tmplLst>
          <p:tmpl>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750"/>
                        <p:tgtEl>
                          <p:spTgt spid="25"/>
                        </p:tgtEl>
                      </p:cBhvr>
                    </p:animEffect>
                    <p:anim calcmode="lin" valueType="num">
                      <p:cBhvr>
                        <p:cTn dur="750" fill="hold"/>
                        <p:tgtEl>
                          <p:spTgt spid="25"/>
                        </p:tgtEl>
                        <p:attrNameLst>
                          <p:attrName>ppt_x</p:attrName>
                        </p:attrNameLst>
                      </p:cBhvr>
                      <p:tavLst>
                        <p:tav tm="0">
                          <p:val>
                            <p:strVal val="#ppt_x"/>
                          </p:val>
                        </p:tav>
                        <p:tav tm="100000">
                          <p:val>
                            <p:strVal val="#ppt_x"/>
                          </p:val>
                        </p:tav>
                      </p:tavLst>
                    </p:anim>
                    <p:anim calcmode="lin" valueType="num">
                      <p:cBhvr>
                        <p:cTn dur="75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750"/>
                        <p:tgtEl>
                          <p:spTgt spid="25"/>
                        </p:tgtEl>
                      </p:cBhvr>
                    </p:animEffect>
                    <p:anim calcmode="lin" valueType="num">
                      <p:cBhvr>
                        <p:cTn dur="750" fill="hold"/>
                        <p:tgtEl>
                          <p:spTgt spid="25"/>
                        </p:tgtEl>
                        <p:attrNameLst>
                          <p:attrName>ppt_x</p:attrName>
                        </p:attrNameLst>
                      </p:cBhvr>
                      <p:tavLst>
                        <p:tav tm="0">
                          <p:val>
                            <p:strVal val="#ppt_x"/>
                          </p:val>
                        </p:tav>
                        <p:tav tm="100000">
                          <p:val>
                            <p:strVal val="#ppt_x"/>
                          </p:val>
                        </p:tav>
                      </p:tavLst>
                    </p:anim>
                    <p:anim calcmode="lin" valueType="num">
                      <p:cBhvr>
                        <p:cTn dur="750" fill="hold"/>
                        <p:tgtEl>
                          <p:spTgt spid="25"/>
                        </p:tgtEl>
                        <p:attrNameLst>
                          <p:attrName>ppt_y</p:attrName>
                        </p:attrNameLst>
                      </p:cBhvr>
                      <p:tavLst>
                        <p:tav tm="0">
                          <p:val>
                            <p:strVal val="#ppt_y+.1"/>
                          </p:val>
                        </p:tav>
                        <p:tav tm="100000">
                          <p:val>
                            <p:strVal val="#ppt_y"/>
                          </p:val>
                        </p:tav>
                      </p:tavLst>
                    </p:anim>
                  </p:childTnLst>
                </p:cTn>
              </p:par>
            </p:tnLst>
          </p:tmpl>
        </p:tmplLst>
      </p:bldP>
      <p:bldP spid="27" grpId="0" uiExpand="1" build="p" animBg="1">
        <p:tmplLst>
          <p:tmpl>
            <p:tnLst>
              <p:par>
                <p:cTn presetID="42"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750"/>
                        <p:tgtEl>
                          <p:spTgt spid="27"/>
                        </p:tgtEl>
                      </p:cBhvr>
                    </p:animEffect>
                    <p:anim calcmode="lin" valueType="num">
                      <p:cBhvr>
                        <p:cTn dur="750" fill="hold"/>
                        <p:tgtEl>
                          <p:spTgt spid="27"/>
                        </p:tgtEl>
                        <p:attrNameLst>
                          <p:attrName>ppt_x</p:attrName>
                        </p:attrNameLst>
                      </p:cBhvr>
                      <p:tavLst>
                        <p:tav tm="0">
                          <p:val>
                            <p:strVal val="#ppt_x"/>
                          </p:val>
                        </p:tav>
                        <p:tav tm="100000">
                          <p:val>
                            <p:strVal val="#ppt_x"/>
                          </p:val>
                        </p:tav>
                      </p:tavLst>
                    </p:anim>
                    <p:anim calcmode="lin" valueType="num">
                      <p:cBhvr>
                        <p:cTn dur="750" fill="hold"/>
                        <p:tgtEl>
                          <p:spTgt spid="27"/>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750"/>
                        <p:tgtEl>
                          <p:spTgt spid="27"/>
                        </p:tgtEl>
                      </p:cBhvr>
                    </p:animEffect>
                    <p:anim calcmode="lin" valueType="num">
                      <p:cBhvr>
                        <p:cTn dur="750" fill="hold"/>
                        <p:tgtEl>
                          <p:spTgt spid="27"/>
                        </p:tgtEl>
                        <p:attrNameLst>
                          <p:attrName>ppt_x</p:attrName>
                        </p:attrNameLst>
                      </p:cBhvr>
                      <p:tavLst>
                        <p:tav tm="0">
                          <p:val>
                            <p:strVal val="#ppt_x"/>
                          </p:val>
                        </p:tav>
                        <p:tav tm="100000">
                          <p:val>
                            <p:strVal val="#ppt_x"/>
                          </p:val>
                        </p:tav>
                      </p:tavLst>
                    </p:anim>
                    <p:anim calcmode="lin" valueType="num">
                      <p:cBhvr>
                        <p:cTn dur="75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animBg="1">
        <p:tmplLst>
          <p:tmpl>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750"/>
                        <p:tgtEl>
                          <p:spTgt spid="28"/>
                        </p:tgtEl>
                      </p:cBhvr>
                    </p:animEffect>
                    <p:anim calcmode="lin" valueType="num">
                      <p:cBhvr>
                        <p:cTn dur="750" fill="hold"/>
                        <p:tgtEl>
                          <p:spTgt spid="28"/>
                        </p:tgtEl>
                        <p:attrNameLst>
                          <p:attrName>ppt_x</p:attrName>
                        </p:attrNameLst>
                      </p:cBhvr>
                      <p:tavLst>
                        <p:tav tm="0">
                          <p:val>
                            <p:strVal val="#ppt_x"/>
                          </p:val>
                        </p:tav>
                        <p:tav tm="100000">
                          <p:val>
                            <p:strVal val="#ppt_x"/>
                          </p:val>
                        </p:tav>
                      </p:tavLst>
                    </p:anim>
                    <p:anim calcmode="lin" valueType="num">
                      <p:cBhvr>
                        <p:cTn dur="750" fill="hold"/>
                        <p:tgtEl>
                          <p:spTgt spid="2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750"/>
                        <p:tgtEl>
                          <p:spTgt spid="28"/>
                        </p:tgtEl>
                      </p:cBhvr>
                    </p:animEffect>
                    <p:anim calcmode="lin" valueType="num">
                      <p:cBhvr>
                        <p:cTn dur="750" fill="hold"/>
                        <p:tgtEl>
                          <p:spTgt spid="28"/>
                        </p:tgtEl>
                        <p:attrNameLst>
                          <p:attrName>ppt_x</p:attrName>
                        </p:attrNameLst>
                      </p:cBhvr>
                      <p:tavLst>
                        <p:tav tm="0">
                          <p:val>
                            <p:strVal val="#ppt_x"/>
                          </p:val>
                        </p:tav>
                        <p:tav tm="100000">
                          <p:val>
                            <p:strVal val="#ppt_x"/>
                          </p:val>
                        </p:tav>
                      </p:tavLst>
                    </p:anim>
                    <p:anim calcmode="lin" valueType="num">
                      <p:cBhvr>
                        <p:cTn dur="75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animBg="1">
        <p:tmplLst>
          <p:tmpl>
            <p:tnLst>
              <p:par>
                <p:cTn presetID="42"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750"/>
                        <p:tgtEl>
                          <p:spTgt spid="29"/>
                        </p:tgtEl>
                      </p:cBhvr>
                    </p:animEffect>
                    <p:anim calcmode="lin" valueType="num">
                      <p:cBhvr>
                        <p:cTn dur="750" fill="hold"/>
                        <p:tgtEl>
                          <p:spTgt spid="29"/>
                        </p:tgtEl>
                        <p:attrNameLst>
                          <p:attrName>ppt_x</p:attrName>
                        </p:attrNameLst>
                      </p:cBhvr>
                      <p:tavLst>
                        <p:tav tm="0">
                          <p:val>
                            <p:strVal val="#ppt_x"/>
                          </p:val>
                        </p:tav>
                        <p:tav tm="100000">
                          <p:val>
                            <p:strVal val="#ppt_x"/>
                          </p:val>
                        </p:tav>
                      </p:tavLst>
                    </p:anim>
                    <p:anim calcmode="lin" valueType="num">
                      <p:cBhvr>
                        <p:cTn dur="750" fill="hold"/>
                        <p:tgtEl>
                          <p:spTgt spid="29"/>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750"/>
                        <p:tgtEl>
                          <p:spTgt spid="29"/>
                        </p:tgtEl>
                      </p:cBhvr>
                    </p:animEffect>
                    <p:anim calcmode="lin" valueType="num">
                      <p:cBhvr>
                        <p:cTn dur="750" fill="hold"/>
                        <p:tgtEl>
                          <p:spTgt spid="29"/>
                        </p:tgtEl>
                        <p:attrNameLst>
                          <p:attrName>ppt_x</p:attrName>
                        </p:attrNameLst>
                      </p:cBhvr>
                      <p:tavLst>
                        <p:tav tm="0">
                          <p:val>
                            <p:strVal val="#ppt_x"/>
                          </p:val>
                        </p:tav>
                        <p:tav tm="100000">
                          <p:val>
                            <p:strVal val="#ppt_x"/>
                          </p:val>
                        </p:tav>
                      </p:tavLst>
                    </p:anim>
                    <p:anim calcmode="lin" valueType="num">
                      <p:cBhvr>
                        <p:cTn dur="750" fill="hold"/>
                        <p:tgtEl>
                          <p:spTgt spid="29"/>
                        </p:tgtEl>
                        <p:attrNameLst>
                          <p:attrName>ppt_y</p:attrName>
                        </p:attrNameLst>
                      </p:cBhvr>
                      <p:tavLst>
                        <p:tav tm="0">
                          <p:val>
                            <p:strVal val="#ppt_y+.1"/>
                          </p:val>
                        </p:tav>
                        <p:tav tm="100000">
                          <p:val>
                            <p:strVal val="#ppt_y"/>
                          </p:val>
                        </p:tav>
                      </p:tavLst>
                    </p:anim>
                  </p:childTnLst>
                </p:cTn>
              </p:par>
            </p:tnLst>
          </p:tmpl>
        </p:tmplLst>
      </p:bldP>
      <p:bldP spid="30" grpId="0" uiExpand="1" build="p" animBg="1">
        <p:tmplLst>
          <p:tmpl>
            <p:tnLst>
              <p:par>
                <p:cTn presetID="42"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750"/>
                        <p:tgtEl>
                          <p:spTgt spid="30"/>
                        </p:tgtEl>
                      </p:cBhvr>
                    </p:animEffect>
                    <p:anim calcmode="lin" valueType="num">
                      <p:cBhvr>
                        <p:cTn dur="750" fill="hold"/>
                        <p:tgtEl>
                          <p:spTgt spid="30"/>
                        </p:tgtEl>
                        <p:attrNameLst>
                          <p:attrName>ppt_x</p:attrName>
                        </p:attrNameLst>
                      </p:cBhvr>
                      <p:tavLst>
                        <p:tav tm="0">
                          <p:val>
                            <p:strVal val="#ppt_x"/>
                          </p:val>
                        </p:tav>
                        <p:tav tm="100000">
                          <p:val>
                            <p:strVal val="#ppt_x"/>
                          </p:val>
                        </p:tav>
                      </p:tavLst>
                    </p:anim>
                    <p:anim calcmode="lin" valueType="num">
                      <p:cBhvr>
                        <p:cTn dur="750" fill="hold"/>
                        <p:tgtEl>
                          <p:spTgt spid="30"/>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750"/>
                        <p:tgtEl>
                          <p:spTgt spid="30"/>
                        </p:tgtEl>
                      </p:cBhvr>
                    </p:animEffect>
                    <p:anim calcmode="lin" valueType="num">
                      <p:cBhvr>
                        <p:cTn dur="750" fill="hold"/>
                        <p:tgtEl>
                          <p:spTgt spid="30"/>
                        </p:tgtEl>
                        <p:attrNameLst>
                          <p:attrName>ppt_x</p:attrName>
                        </p:attrNameLst>
                      </p:cBhvr>
                      <p:tavLst>
                        <p:tav tm="0">
                          <p:val>
                            <p:strVal val="#ppt_x"/>
                          </p:val>
                        </p:tav>
                        <p:tav tm="100000">
                          <p:val>
                            <p:strVal val="#ppt_x"/>
                          </p:val>
                        </p:tav>
                      </p:tavLst>
                    </p:anim>
                    <p:anim calcmode="lin" valueType="num">
                      <p:cBhvr>
                        <p:cTn dur="750" fill="hold"/>
                        <p:tgtEl>
                          <p:spTgt spid="3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Box &amp; Photo">
    <p:spTree>
      <p:nvGrpSpPr>
        <p:cNvPr id="1" name=""/>
        <p:cNvGrpSpPr/>
        <p:nvPr/>
      </p:nvGrpSpPr>
      <p:grpSpPr>
        <a:xfrm>
          <a:off x="0" y="0"/>
          <a:ext cx="0" cy="0"/>
          <a:chOff x="0" y="0"/>
          <a:chExt cx="0" cy="0"/>
        </a:xfrm>
      </p:grpSpPr>
      <p:sp>
        <p:nvSpPr>
          <p:cNvPr id="4" name="Rectangle 3"/>
          <p:cNvSpPr/>
          <p:nvPr userDrawn="1"/>
        </p:nvSpPr>
        <p:spPr bwMode="auto">
          <a:xfrm>
            <a:off x="0" y="0"/>
            <a:ext cx="7457756" cy="68580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2935495"/>
            <a:ext cx="6274974" cy="941520"/>
          </a:xfrm>
        </p:spPr>
        <p:txBody>
          <a:bodyPr wrap="square" anchor="b">
            <a:spAutoFit/>
          </a:bodyPr>
          <a:lstStyle>
            <a:lvl1pPr>
              <a:defRPr sz="4705">
                <a:gradFill>
                  <a:gsLst>
                    <a:gs pos="77457">
                      <a:schemeClr val="tx2"/>
                    </a:gs>
                    <a:gs pos="61000">
                      <a:schemeClr val="tx2"/>
                    </a:gs>
                  </a:gsLst>
                  <a:lin ang="5400000" scaled="0"/>
                </a:gradFill>
              </a:defRPr>
            </a:lvl1pPr>
          </a:lstStyle>
          <a:p>
            <a:r>
              <a:rPr lang="en-US" dirty="0"/>
              <a:t>Learn more</a:t>
            </a:r>
          </a:p>
        </p:txBody>
      </p:sp>
      <p:pic>
        <p:nvPicPr>
          <p:cNvPr id="6" name="Picture 5" descr="A picture containing indoor, floor, person, man&#10;&#10;Description generated with very high confidence">
            <a:extLst>
              <a:ext uri="{FF2B5EF4-FFF2-40B4-BE49-F238E27FC236}">
                <a16:creationId xmlns:a16="http://schemas.microsoft.com/office/drawing/2014/main" id="{606AE353-6FE3-4169-BB07-FC35EF57C4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913" t="5199" r="-2" b="11278"/>
          <a:stretch/>
        </p:blipFill>
        <p:spPr>
          <a:xfrm>
            <a:off x="7457757" y="0"/>
            <a:ext cx="4930048" cy="6858000"/>
          </a:xfrm>
          <a:prstGeom prst="rect">
            <a:avLst/>
          </a:prstGeom>
        </p:spPr>
      </p:pic>
    </p:spTree>
    <p:extLst>
      <p:ext uri="{BB962C8B-B14F-4D97-AF65-F5344CB8AC3E}">
        <p14:creationId xmlns:p14="http://schemas.microsoft.com/office/powerpoint/2010/main" val="10777338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Box &amp; Photo">
    <p:spTree>
      <p:nvGrpSpPr>
        <p:cNvPr id="1" name=""/>
        <p:cNvGrpSpPr/>
        <p:nvPr/>
      </p:nvGrpSpPr>
      <p:grpSpPr>
        <a:xfrm>
          <a:off x="0" y="0"/>
          <a:ext cx="0" cy="0"/>
          <a:chOff x="0" y="0"/>
          <a:chExt cx="0" cy="0"/>
        </a:xfrm>
      </p:grpSpPr>
      <p:sp>
        <p:nvSpPr>
          <p:cNvPr id="3" name="Rectangle 2"/>
          <p:cNvSpPr/>
          <p:nvPr userDrawn="1"/>
        </p:nvSpPr>
        <p:spPr bwMode="auto">
          <a:xfrm>
            <a:off x="4760701" y="0"/>
            <a:ext cx="7431300" cy="68580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647789" y="2935757"/>
            <a:ext cx="6292093" cy="941520"/>
          </a:xfrm>
        </p:spPr>
        <p:txBody>
          <a:bodyPr wrap="square" anchor="b">
            <a:spAutoFit/>
          </a:bodyPr>
          <a:lstStyle>
            <a:lvl1pPr>
              <a:defRPr sz="4705" spc="0" baseline="0">
                <a:gradFill>
                  <a:gsLst>
                    <a:gs pos="578">
                      <a:schemeClr val="tx2"/>
                    </a:gs>
                    <a:gs pos="14451">
                      <a:schemeClr val="tx2"/>
                    </a:gs>
                  </a:gsLst>
                  <a:lin ang="5400000" scaled="1"/>
                </a:gradFill>
              </a:defRPr>
            </a:lvl1pPr>
          </a:lstStyle>
          <a:p>
            <a:r>
              <a:rPr lang="en-US" dirty="0"/>
              <a:t>Demo 1</a:t>
            </a:r>
          </a:p>
        </p:txBody>
      </p:sp>
      <p:sp>
        <p:nvSpPr>
          <p:cNvPr id="5" name="Text Placeholder 4"/>
          <p:cNvSpPr>
            <a:spLocks noGrp="1"/>
          </p:cNvSpPr>
          <p:nvPr>
            <p:ph type="body" sz="quarter" idx="12" hasCustomPrompt="1"/>
          </p:nvPr>
        </p:nvSpPr>
        <p:spPr>
          <a:xfrm>
            <a:off x="5647789" y="4081181"/>
            <a:ext cx="6292092" cy="669927"/>
          </a:xfrm>
        </p:spPr>
        <p:txBody>
          <a:bodyPr wrap="square">
            <a:spAutoFit/>
          </a:bodyPr>
          <a:lstStyle>
            <a:lvl1pPr marL="0" indent="0">
              <a:spcBef>
                <a:spcPts val="0"/>
              </a:spcBef>
              <a:buNone/>
              <a:defRPr sz="2745" b="0" i="0" spc="0" baseline="0">
                <a:gradFill>
                  <a:gsLst>
                    <a:gs pos="3468">
                      <a:schemeClr val="bg1"/>
                    </a:gs>
                    <a:gs pos="14451">
                      <a:schemeClr val="bg1"/>
                    </a:gs>
                  </a:gsLst>
                  <a:lin ang="5400000" scaled="1"/>
                </a:gradFill>
                <a:latin typeface="Segoe UI Light" charset="0"/>
                <a:ea typeface="Segoe UI Light" charset="0"/>
                <a:cs typeface="Segoe UI Light" charset="0"/>
              </a:defRPr>
            </a:lvl1pPr>
          </a:lstStyle>
          <a:p>
            <a:pPr lvl="0"/>
            <a:r>
              <a:rPr lang="en-US" dirty="0"/>
              <a:t>Speaker Name</a:t>
            </a:r>
          </a:p>
        </p:txBody>
      </p:sp>
      <p:pic>
        <p:nvPicPr>
          <p:cNvPr id="10" name="Picture 9" descr="Person sitting at a table using a computer&#10;&#10;Description generated with high confidence">
            <a:extLst>
              <a:ext uri="{FF2B5EF4-FFF2-40B4-BE49-F238E27FC236}">
                <a16:creationId xmlns:a16="http://schemas.microsoft.com/office/drawing/2014/main" id="{D39ECE45-B16A-479B-893C-3F27C8796B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4760701" cy="6858001"/>
          </a:xfrm>
          <a:prstGeom prst="rect">
            <a:avLst/>
          </a:prstGeom>
        </p:spPr>
      </p:pic>
    </p:spTree>
    <p:extLst>
      <p:ext uri="{BB962C8B-B14F-4D97-AF65-F5344CB8AC3E}">
        <p14:creationId xmlns:p14="http://schemas.microsoft.com/office/powerpoint/2010/main" val="41127519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Box &amp; Photo">
    <p:spTree>
      <p:nvGrpSpPr>
        <p:cNvPr id="1" name=""/>
        <p:cNvGrpSpPr/>
        <p:nvPr/>
      </p:nvGrpSpPr>
      <p:grpSpPr>
        <a:xfrm>
          <a:off x="0" y="0"/>
          <a:ext cx="0" cy="0"/>
          <a:chOff x="0" y="0"/>
          <a:chExt cx="0" cy="0"/>
        </a:xfrm>
      </p:grpSpPr>
      <p:sp>
        <p:nvSpPr>
          <p:cNvPr id="8" name="Rectangle 7"/>
          <p:cNvSpPr/>
          <p:nvPr userDrawn="1"/>
        </p:nvSpPr>
        <p:spPr bwMode="auto">
          <a:xfrm>
            <a:off x="4760701" y="0"/>
            <a:ext cx="7431300" cy="68580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person, outdoor, man&#10;&#10;Description generated with very high confidence">
            <a:extLst>
              <a:ext uri="{FF2B5EF4-FFF2-40B4-BE49-F238E27FC236}">
                <a16:creationId xmlns:a16="http://schemas.microsoft.com/office/drawing/2014/main" id="{13949FC0-8799-45AB-A9CE-42CCB0C074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982" r="25739"/>
          <a:stretch/>
        </p:blipFill>
        <p:spPr>
          <a:xfrm>
            <a:off x="-1" y="0"/>
            <a:ext cx="4760702" cy="6858000"/>
          </a:xfrm>
          <a:prstGeom prst="rect">
            <a:avLst/>
          </a:prstGeom>
        </p:spPr>
      </p:pic>
      <p:sp>
        <p:nvSpPr>
          <p:cNvPr id="6" name="Title 1"/>
          <p:cNvSpPr>
            <a:spLocks noGrp="1"/>
          </p:cNvSpPr>
          <p:nvPr>
            <p:ph type="title" hasCustomPrompt="1"/>
          </p:nvPr>
        </p:nvSpPr>
        <p:spPr>
          <a:xfrm>
            <a:off x="5647788" y="2935757"/>
            <a:ext cx="6292092" cy="941520"/>
          </a:xfrm>
        </p:spPr>
        <p:txBody>
          <a:bodyPr wrap="square" anchor="b">
            <a:spAutoFit/>
          </a:bodyPr>
          <a:lstStyle>
            <a:lvl1pPr>
              <a:defRPr sz="4705" spc="0" baseline="0">
                <a:gradFill>
                  <a:gsLst>
                    <a:gs pos="578">
                      <a:schemeClr val="tx2"/>
                    </a:gs>
                    <a:gs pos="14451">
                      <a:schemeClr val="tx2"/>
                    </a:gs>
                  </a:gsLst>
                  <a:lin ang="5400000" scaled="1"/>
                </a:gradFill>
              </a:defRPr>
            </a:lvl1pPr>
          </a:lstStyle>
          <a:p>
            <a:r>
              <a:rPr lang="en-US" dirty="0"/>
              <a:t>Video</a:t>
            </a:r>
          </a:p>
        </p:txBody>
      </p:sp>
    </p:spTree>
    <p:extLst>
      <p:ext uri="{BB962C8B-B14F-4D97-AF65-F5344CB8AC3E}">
        <p14:creationId xmlns:p14="http://schemas.microsoft.com/office/powerpoint/2010/main" val="4677613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wrap="square" tIns="91440" bIns="91440" anchor="t" anchorCtr="0">
            <a:spAutoFit/>
          </a:bodyPr>
          <a:lstStyle>
            <a:lvl1pPr>
              <a:defRPr sz="7058" spc="-98" baseline="0">
                <a:gradFill>
                  <a:gsLst>
                    <a:gs pos="72254">
                      <a:schemeClr val="tx2"/>
                    </a:gs>
                    <a:gs pos="47000">
                      <a:schemeClr val="tx2"/>
                    </a:gs>
                  </a:gsLst>
                  <a:lin ang="5400000" scaled="0"/>
                </a:gradFill>
              </a:defRPr>
            </a:lvl1pPr>
          </a:lstStyle>
          <a:p>
            <a:r>
              <a:rPr lang="en-US" dirty="0"/>
              <a:t>Section title</a:t>
            </a:r>
          </a:p>
        </p:txBody>
      </p:sp>
    </p:spTree>
    <p:extLst>
      <p:ext uri="{BB962C8B-B14F-4D97-AF65-F5344CB8AC3E}">
        <p14:creationId xmlns:p14="http://schemas.microsoft.com/office/powerpoint/2010/main" val="41459971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wrap="square" tIns="91440" bIns="91440" anchor="t" anchorCtr="0">
            <a:spAutoFit/>
          </a:bodyPr>
          <a:lstStyle>
            <a:lvl1pPr>
              <a:defRPr sz="7058" spc="-98" baseline="0">
                <a:gradFill>
                  <a:gsLst>
                    <a:gs pos="72254">
                      <a:schemeClr val="tx2"/>
                    </a:gs>
                    <a:gs pos="47000">
                      <a:schemeClr val="tx2"/>
                    </a:gs>
                  </a:gsLst>
                  <a:lin ang="5400000" scaled="0"/>
                </a:gradFill>
              </a:defRPr>
            </a:lvl1pPr>
          </a:lstStyle>
          <a:p>
            <a:r>
              <a:rPr lang="en-US" dirty="0"/>
              <a:t>Section title</a:t>
            </a:r>
          </a:p>
        </p:txBody>
      </p:sp>
    </p:spTree>
    <p:extLst>
      <p:ext uri="{BB962C8B-B14F-4D97-AF65-F5344CB8AC3E}">
        <p14:creationId xmlns:p14="http://schemas.microsoft.com/office/powerpoint/2010/main" val="1485170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valua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l="22871" r="13487" b="-28"/>
          <a:stretch/>
        </p:blipFill>
        <p:spPr>
          <a:xfrm>
            <a:off x="5647788" y="0"/>
            <a:ext cx="6544212" cy="6858000"/>
          </a:xfrm>
          <a:prstGeom prst="rect">
            <a:avLst/>
          </a:prstGeom>
        </p:spPr>
      </p:pic>
      <p:sp>
        <p:nvSpPr>
          <p:cNvPr id="6" name="Rectangle 5"/>
          <p:cNvSpPr/>
          <p:nvPr userDrawn="1"/>
        </p:nvSpPr>
        <p:spPr bwMode="auto">
          <a:xfrm>
            <a:off x="0" y="0"/>
            <a:ext cx="5647788" cy="68580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userDrawn="1"/>
        </p:nvGrpSpPr>
        <p:grpSpPr>
          <a:xfrm>
            <a:off x="278577" y="969041"/>
            <a:ext cx="1145432" cy="1145594"/>
            <a:chOff x="284163" y="977900"/>
            <a:chExt cx="1168400" cy="1168400"/>
          </a:xfrm>
        </p:grpSpPr>
        <p:grpSp>
          <p:nvGrpSpPr>
            <p:cNvPr id="8" name="Group 4"/>
            <p:cNvGrpSpPr>
              <a:grpSpLocks noChangeAspect="1"/>
            </p:cNvGrpSpPr>
            <p:nvPr userDrawn="1"/>
          </p:nvGrpSpPr>
          <p:grpSpPr bwMode="auto">
            <a:xfrm>
              <a:off x="688976" y="1241944"/>
              <a:ext cx="358774" cy="640312"/>
              <a:chOff x="197" y="666"/>
              <a:chExt cx="288" cy="514"/>
            </a:xfrm>
          </p:grpSpPr>
          <p:sp>
            <p:nvSpPr>
              <p:cNvPr id="10" name="Freeform 5"/>
              <p:cNvSpPr>
                <a:spLocks/>
              </p:cNvSpPr>
              <p:nvPr userDrawn="1"/>
            </p:nvSpPr>
            <p:spPr bwMode="auto">
              <a:xfrm>
                <a:off x="197" y="666"/>
                <a:ext cx="288" cy="514"/>
              </a:xfrm>
              <a:custGeom>
                <a:avLst/>
                <a:gdLst>
                  <a:gd name="T0" fmla="*/ 58 w 64"/>
                  <a:gd name="T1" fmla="*/ 116 h 116"/>
                  <a:gd name="T2" fmla="*/ 6 w 64"/>
                  <a:gd name="T3" fmla="*/ 116 h 116"/>
                  <a:gd name="T4" fmla="*/ 0 w 64"/>
                  <a:gd name="T5" fmla="*/ 110 h 116"/>
                  <a:gd name="T6" fmla="*/ 0 w 64"/>
                  <a:gd name="T7" fmla="*/ 6 h 116"/>
                  <a:gd name="T8" fmla="*/ 6 w 64"/>
                  <a:gd name="T9" fmla="*/ 0 h 116"/>
                  <a:gd name="T10" fmla="*/ 58 w 64"/>
                  <a:gd name="T11" fmla="*/ 0 h 116"/>
                  <a:gd name="T12" fmla="*/ 64 w 64"/>
                  <a:gd name="T13" fmla="*/ 6 h 116"/>
                  <a:gd name="T14" fmla="*/ 64 w 64"/>
                  <a:gd name="T15" fmla="*/ 110 h 116"/>
                  <a:gd name="T16" fmla="*/ 58 w 6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6">
                    <a:moveTo>
                      <a:pt x="58" y="116"/>
                    </a:moveTo>
                    <a:cubicBezTo>
                      <a:pt x="6" y="116"/>
                      <a:pt x="6" y="116"/>
                      <a:pt x="6" y="116"/>
                    </a:cubicBezTo>
                    <a:cubicBezTo>
                      <a:pt x="3" y="116"/>
                      <a:pt x="0" y="113"/>
                      <a:pt x="0" y="110"/>
                    </a:cubicBezTo>
                    <a:cubicBezTo>
                      <a:pt x="0" y="6"/>
                      <a:pt x="0" y="6"/>
                      <a:pt x="0" y="6"/>
                    </a:cubicBezTo>
                    <a:cubicBezTo>
                      <a:pt x="0" y="3"/>
                      <a:pt x="3" y="0"/>
                      <a:pt x="6" y="0"/>
                    </a:cubicBezTo>
                    <a:cubicBezTo>
                      <a:pt x="58" y="0"/>
                      <a:pt x="58" y="0"/>
                      <a:pt x="58" y="0"/>
                    </a:cubicBezTo>
                    <a:cubicBezTo>
                      <a:pt x="61" y="0"/>
                      <a:pt x="64" y="3"/>
                      <a:pt x="64" y="6"/>
                    </a:cubicBezTo>
                    <a:cubicBezTo>
                      <a:pt x="64" y="110"/>
                      <a:pt x="64" y="110"/>
                      <a:pt x="64" y="110"/>
                    </a:cubicBezTo>
                    <a:cubicBezTo>
                      <a:pt x="64" y="113"/>
                      <a:pt x="61" y="116"/>
                      <a:pt x="58" y="116"/>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1" name="Rectangle 6"/>
              <p:cNvSpPr>
                <a:spLocks noChangeArrowheads="1"/>
              </p:cNvSpPr>
              <p:nvPr userDrawn="1"/>
            </p:nvSpPr>
            <p:spPr bwMode="auto">
              <a:xfrm>
                <a:off x="197" y="737"/>
                <a:ext cx="288" cy="337"/>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2" name="Line 7"/>
              <p:cNvSpPr>
                <a:spLocks noChangeShapeType="1"/>
              </p:cNvSpPr>
              <p:nvPr userDrawn="1"/>
            </p:nvSpPr>
            <p:spPr bwMode="auto">
              <a:xfrm>
                <a:off x="251" y="808"/>
                <a:ext cx="3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3" name="Line 8"/>
              <p:cNvSpPr>
                <a:spLocks noChangeShapeType="1"/>
              </p:cNvSpPr>
              <p:nvPr userDrawn="1"/>
            </p:nvSpPr>
            <p:spPr bwMode="auto">
              <a:xfrm>
                <a:off x="323" y="808"/>
                <a:ext cx="3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4" name="Line 9"/>
              <p:cNvSpPr>
                <a:spLocks noChangeShapeType="1"/>
              </p:cNvSpPr>
              <p:nvPr userDrawn="1"/>
            </p:nvSpPr>
            <p:spPr bwMode="auto">
              <a:xfrm>
                <a:off x="395" y="808"/>
                <a:ext cx="3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5" name="Line 10"/>
              <p:cNvSpPr>
                <a:spLocks noChangeShapeType="1"/>
              </p:cNvSpPr>
              <p:nvPr userDrawn="1"/>
            </p:nvSpPr>
            <p:spPr bwMode="auto">
              <a:xfrm>
                <a:off x="251" y="879"/>
                <a:ext cx="3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6" name="Line 11"/>
              <p:cNvSpPr>
                <a:spLocks noChangeShapeType="1"/>
              </p:cNvSpPr>
              <p:nvPr userDrawn="1"/>
            </p:nvSpPr>
            <p:spPr bwMode="auto">
              <a:xfrm>
                <a:off x="323" y="879"/>
                <a:ext cx="3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7" name="Line 12"/>
              <p:cNvSpPr>
                <a:spLocks noChangeShapeType="1"/>
              </p:cNvSpPr>
              <p:nvPr userDrawn="1"/>
            </p:nvSpPr>
            <p:spPr bwMode="auto">
              <a:xfrm>
                <a:off x="395" y="879"/>
                <a:ext cx="3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8" name="Line 13"/>
              <p:cNvSpPr>
                <a:spLocks noChangeShapeType="1"/>
              </p:cNvSpPr>
              <p:nvPr userDrawn="1"/>
            </p:nvSpPr>
            <p:spPr bwMode="auto">
              <a:xfrm>
                <a:off x="251" y="950"/>
                <a:ext cx="3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19" name="Line 14"/>
              <p:cNvSpPr>
                <a:spLocks noChangeShapeType="1"/>
              </p:cNvSpPr>
              <p:nvPr userDrawn="1"/>
            </p:nvSpPr>
            <p:spPr bwMode="auto">
              <a:xfrm>
                <a:off x="323" y="950"/>
                <a:ext cx="3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20" name="Line 15"/>
              <p:cNvSpPr>
                <a:spLocks noChangeShapeType="1"/>
              </p:cNvSpPr>
              <p:nvPr userDrawn="1"/>
            </p:nvSpPr>
            <p:spPr bwMode="auto">
              <a:xfrm>
                <a:off x="323" y="1127"/>
                <a:ext cx="3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p>
            </p:txBody>
          </p:sp>
        </p:grpSp>
        <p:sp>
          <p:nvSpPr>
            <p:cNvPr id="21" name="Oval 20"/>
            <p:cNvSpPr/>
            <p:nvPr userDrawn="1"/>
          </p:nvSpPr>
          <p:spPr bwMode="auto">
            <a:xfrm>
              <a:off x="284163" y="977900"/>
              <a:ext cx="1168400" cy="1168400"/>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 name="Title 1"/>
          <p:cNvSpPr txBox="1">
            <a:spLocks/>
          </p:cNvSpPr>
          <p:nvPr userDrawn="1"/>
        </p:nvSpPr>
        <p:spPr>
          <a:xfrm>
            <a:off x="282439" y="3356978"/>
            <a:ext cx="5096110" cy="1593341"/>
          </a:xfrm>
          <a:prstGeom prst="rect">
            <a:avLst/>
          </a:prstGeom>
        </p:spPr>
        <p:txBody>
          <a:bodyPr vert="horz" wrap="square" lIns="179285" tIns="143428" rIns="179285" bIns="143428" rtlCol="0" anchor="ctr">
            <a:spAutoFit/>
          </a:bodyPr>
          <a:lstStyle>
            <a:lvl1pPr algn="l" defTabSz="914367" rtl="0" eaLnBrk="1" latinLnBrk="0" hangingPunct="1">
              <a:lnSpc>
                <a:spcPct val="90000"/>
              </a:lnSpc>
              <a:spcBef>
                <a:spcPct val="0"/>
              </a:spcBef>
              <a:buNone/>
              <a:defRPr lang="en-US" sz="4800" b="0" i="0" kern="1200" cap="none" spc="-100" baseline="0" dirty="0">
                <a:ln w="3175">
                  <a:noFill/>
                </a:ln>
                <a:gradFill>
                  <a:gsLst>
                    <a:gs pos="77457">
                      <a:schemeClr val="tx2"/>
                    </a:gs>
                    <a:gs pos="61000">
                      <a:schemeClr val="tx2"/>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137" spc="0" baseline="0" dirty="0">
                <a:gradFill>
                  <a:gsLst>
                    <a:gs pos="89595">
                      <a:schemeClr val="bg1"/>
                    </a:gs>
                    <a:gs pos="77457">
                      <a:schemeClr val="bg1"/>
                    </a:gs>
                  </a:gsLst>
                  <a:lin ang="5400000" scaled="0"/>
                </a:gradFill>
              </a:rPr>
              <a:t>Please evaluate the session </a:t>
            </a:r>
            <a:br>
              <a:rPr lang="en-US" sz="3137" spc="0" baseline="0" dirty="0">
                <a:gradFill>
                  <a:gsLst>
                    <a:gs pos="89595">
                      <a:schemeClr val="bg1"/>
                    </a:gs>
                    <a:gs pos="77457">
                      <a:schemeClr val="bg1"/>
                    </a:gs>
                  </a:gsLst>
                  <a:lin ang="5400000" scaled="0"/>
                </a:gradFill>
              </a:rPr>
            </a:br>
            <a:r>
              <a:rPr lang="en-US" sz="3137" spc="0" baseline="0" dirty="0">
                <a:gradFill>
                  <a:gsLst>
                    <a:gs pos="89595">
                      <a:schemeClr val="bg1"/>
                    </a:gs>
                    <a:gs pos="77457">
                      <a:schemeClr val="bg1"/>
                    </a:gs>
                  </a:gsLst>
                  <a:lin ang="5400000" scaled="0"/>
                </a:gradFill>
              </a:rPr>
              <a:t>by using the Directions </a:t>
            </a:r>
            <a:br>
              <a:rPr lang="en-US" sz="3137" spc="0" baseline="0" dirty="0">
                <a:gradFill>
                  <a:gsLst>
                    <a:gs pos="89595">
                      <a:schemeClr val="bg1"/>
                    </a:gs>
                    <a:gs pos="77457">
                      <a:schemeClr val="bg1"/>
                    </a:gs>
                  </a:gsLst>
                  <a:lin ang="5400000" scaled="0"/>
                </a:gradFill>
              </a:rPr>
            </a:br>
            <a:r>
              <a:rPr lang="en-US" sz="3137" spc="0" baseline="0" dirty="0">
                <a:gradFill>
                  <a:gsLst>
                    <a:gs pos="89595">
                      <a:schemeClr val="bg1"/>
                    </a:gs>
                    <a:gs pos="77457">
                      <a:schemeClr val="bg1"/>
                    </a:gs>
                  </a:gsLst>
                  <a:lin ang="5400000" scaled="0"/>
                </a:gradFill>
              </a:rPr>
              <a:t>mobile app</a:t>
            </a:r>
          </a:p>
        </p:txBody>
      </p:sp>
      <p:sp>
        <p:nvSpPr>
          <p:cNvPr id="25" name="TextBox 24"/>
          <p:cNvSpPr txBox="1"/>
          <p:nvPr userDrawn="1"/>
        </p:nvSpPr>
        <p:spPr>
          <a:xfrm>
            <a:off x="269240" y="2632733"/>
            <a:ext cx="4682440" cy="941520"/>
          </a:xfrm>
          <a:prstGeom prst="rect">
            <a:avLst/>
          </a:prstGeom>
          <a:noFill/>
        </p:spPr>
        <p:txBody>
          <a:bodyPr wrap="square" lIns="179285" tIns="143428" rIns="179285" bIns="143428" rtlCol="0">
            <a:spAutoFit/>
          </a:bodyPr>
          <a:lstStyle/>
          <a:p>
            <a:pPr algn="l" defTabSz="896354" rtl="0" eaLnBrk="1" latinLnBrk="0" hangingPunct="1">
              <a:lnSpc>
                <a:spcPct val="90000"/>
              </a:lnSpc>
              <a:spcBef>
                <a:spcPct val="0"/>
              </a:spcBef>
              <a:spcAft>
                <a:spcPts val="588"/>
              </a:spcAft>
              <a:buNone/>
            </a:pPr>
            <a:r>
              <a:rPr lang="en-US" sz="4705" b="0" i="0" kern="1200" cap="none" spc="0" baseline="0" dirty="0">
                <a:ln w="3175">
                  <a:noFill/>
                </a:ln>
                <a:gradFill>
                  <a:gsLst>
                    <a:gs pos="77457">
                      <a:schemeClr val="tx2"/>
                    </a:gs>
                    <a:gs pos="61000">
                      <a:schemeClr val="tx2"/>
                    </a:gs>
                  </a:gsLst>
                  <a:lin ang="5400000" scaled="0"/>
                </a:gradFill>
                <a:effectLst/>
                <a:latin typeface="+mj-lt"/>
                <a:cs typeface="Segoe UI Semibold" panose="020B0702040204020203" pitchFamily="34" charset="0"/>
              </a:rPr>
              <a:t>Tell us!</a:t>
            </a:r>
          </a:p>
        </p:txBody>
      </p:sp>
      <p:pic>
        <p:nvPicPr>
          <p:cNvPr id="24" name="Picture 2" descr="https://photos-5.dropbox.com/t/2/AAB9zKD6CpErVmXKGnU9qNNpc80hQQ9JKZDJkAtFejKfIA/12/1074904/jpeg/32x32/3/1473094800/0/2/MSLumia_650_Phone_06_MC_EMEA.jpg/EN2Qxw0Y_oIfIAcoBw/wrVSaaStbkmBZ462v-ixD8PmVjBvGT7M77nGCiYNBCo?size_mode=3&amp;dl=0&amp;size=1600x1200">
            <a:extLst>
              <a:ext uri="{FF2B5EF4-FFF2-40B4-BE49-F238E27FC236}">
                <a16:creationId xmlns:a16="http://schemas.microsoft.com/office/drawing/2014/main" id="{84B9911B-6243-4A12-B440-6AE26E020A02}"/>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7328" t="6647" r="9700"/>
          <a:stretch/>
        </p:blipFill>
        <p:spPr bwMode="auto">
          <a:xfrm>
            <a:off x="5647787" y="0"/>
            <a:ext cx="6938053"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29503"/>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8577" y="311303"/>
            <a:ext cx="11661304" cy="941520"/>
          </a:xfrm>
        </p:spPr>
        <p:txBody>
          <a:bodyPr/>
          <a:lstStyle>
            <a:lvl1pPr>
              <a:defRPr sz="4705"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2160667"/>
          </a:xfrm>
        </p:spPr>
        <p:txBody>
          <a:bodyPr/>
          <a:lstStyle>
            <a:lvl1pPr marL="0" indent="0">
              <a:buNone/>
              <a:defRPr sz="392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sz="196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sz="176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sz="176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02472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994694"/>
          </a:xfrm>
          <a:prstGeom prst="rect">
            <a:avLst/>
          </a:prstGeom>
        </p:spPr>
        <p:txBody>
          <a:bodyPr/>
          <a:lstStyle>
            <a:lvl1pPr marL="284790" indent="-284790">
              <a:buClr>
                <a:schemeClr val="tx1"/>
              </a:buClr>
              <a:buSzPct val="90000"/>
              <a:buFont typeface="Arial" pitchFamily="34" charset="0"/>
              <a:buChar char="•"/>
              <a:defRPr sz="392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156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37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278577" y="311303"/>
            <a:ext cx="11661304" cy="941520"/>
          </a:xfrm>
        </p:spPr>
        <p:txBody>
          <a:bodyPr/>
          <a:lstStyle>
            <a:lvl1pPr>
              <a:defRPr sz="470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2531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682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2062089" y="1335019"/>
            <a:ext cx="9860673" cy="896552"/>
          </a:xfrm>
          <a:prstGeom prst="rect">
            <a:avLst/>
          </a:prstGeom>
          <a:solidFill>
            <a:schemeClr val="bg1">
              <a:lumMod val="95000"/>
            </a:schemeClr>
          </a:solidFill>
          <a:ln w="285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394453"/>
              </a:solidFill>
              <a:effectLst/>
              <a:uLnTx/>
              <a:uFillTx/>
              <a:latin typeface="Segoe UI"/>
              <a:ea typeface="+mn-ea"/>
              <a:cs typeface="+mn-cs"/>
            </a:endParaRPr>
          </a:p>
        </p:txBody>
      </p:sp>
      <p:sp>
        <p:nvSpPr>
          <p:cNvPr id="16" name="Rectangle 15"/>
          <p:cNvSpPr/>
          <p:nvPr userDrawn="1"/>
        </p:nvSpPr>
        <p:spPr bwMode="auto">
          <a:xfrm>
            <a:off x="2088546" y="4528674"/>
            <a:ext cx="9834216" cy="896552"/>
          </a:xfrm>
          <a:prstGeom prst="rect">
            <a:avLst/>
          </a:prstGeom>
          <a:solidFill>
            <a:schemeClr val="bg1">
              <a:lumMod val="95000"/>
            </a:schemeClr>
          </a:solidFill>
          <a:ln w="285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394453"/>
              </a:solidFill>
              <a:effectLst/>
              <a:uLnTx/>
              <a:uFillTx/>
              <a:latin typeface="Segoe UI"/>
              <a:ea typeface="+mn-ea"/>
              <a:cs typeface="+mn-cs"/>
            </a:endParaRPr>
          </a:p>
        </p:txBody>
      </p:sp>
      <p:sp>
        <p:nvSpPr>
          <p:cNvPr id="8" name="Rectangle 7"/>
          <p:cNvSpPr/>
          <p:nvPr userDrawn="1"/>
        </p:nvSpPr>
        <p:spPr bwMode="auto">
          <a:xfrm>
            <a:off x="2062089" y="2368289"/>
            <a:ext cx="9860673" cy="896552"/>
          </a:xfrm>
          <a:prstGeom prst="rect">
            <a:avLst/>
          </a:prstGeom>
          <a:solidFill>
            <a:schemeClr val="bg1">
              <a:lumMod val="95000"/>
            </a:schemeClr>
          </a:solidFill>
          <a:ln w="285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394453"/>
              </a:solidFill>
              <a:effectLst/>
              <a:uLnTx/>
              <a:uFillTx/>
              <a:latin typeface="Segoe UI"/>
              <a:ea typeface="+mn-ea"/>
              <a:cs typeface="+mn-cs"/>
            </a:endParaRPr>
          </a:p>
        </p:txBody>
      </p:sp>
      <p:sp>
        <p:nvSpPr>
          <p:cNvPr id="12" name="Rectangle 11"/>
          <p:cNvSpPr/>
          <p:nvPr userDrawn="1"/>
        </p:nvSpPr>
        <p:spPr bwMode="auto">
          <a:xfrm>
            <a:off x="2088546" y="3448609"/>
            <a:ext cx="9834216" cy="896552"/>
          </a:xfrm>
          <a:prstGeom prst="rect">
            <a:avLst/>
          </a:prstGeom>
          <a:solidFill>
            <a:schemeClr val="bg1">
              <a:lumMod val="95000"/>
            </a:schemeClr>
          </a:solidFill>
          <a:ln w="285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394453"/>
              </a:solidFill>
              <a:effectLst/>
              <a:uLnTx/>
              <a:uFillTx/>
              <a:latin typeface="Segoe UI"/>
              <a:ea typeface="+mn-ea"/>
              <a:cs typeface="+mn-cs"/>
            </a:endParaRPr>
          </a:p>
        </p:txBody>
      </p:sp>
      <p:sp>
        <p:nvSpPr>
          <p:cNvPr id="49" name="Text Placeholder 48"/>
          <p:cNvSpPr>
            <a:spLocks noGrp="1"/>
          </p:cNvSpPr>
          <p:nvPr>
            <p:ph type="body" sz="quarter" idx="10" hasCustomPrompt="1"/>
          </p:nvPr>
        </p:nvSpPr>
        <p:spPr>
          <a:xfrm>
            <a:off x="2088546" y="1321481"/>
            <a:ext cx="9834216" cy="910090"/>
          </a:xfrm>
        </p:spPr>
        <p:txBody>
          <a:bodyPr anchor="ctr" anchorCtr="0">
            <a:noAutofit/>
          </a:bodyPr>
          <a:lstStyle>
            <a:lvl1pPr marL="0" indent="0" algn="l" defTabSz="914314" rtl="0" eaLnBrk="1" latinLnBrk="0" hangingPunct="1">
              <a:buNone/>
              <a:defRPr lang="en-US" sz="2353" kern="1200" dirty="0" smtClean="0">
                <a:solidFill>
                  <a:schemeClr val="tx1"/>
                </a:solidFill>
                <a:latin typeface="+mn-lt"/>
                <a:ea typeface="+mn-ea"/>
                <a:cs typeface="+mn-cs"/>
              </a:defRPr>
            </a:lvl1pPr>
            <a:lvl2pPr marL="0" algn="l" defTabSz="914314" rtl="0" eaLnBrk="1" latinLnBrk="0" hangingPunct="1">
              <a:defRPr lang="en-US" sz="2353" kern="1200" dirty="0" smtClean="0">
                <a:solidFill>
                  <a:schemeClr val="tx1"/>
                </a:solidFill>
                <a:latin typeface="+mn-lt"/>
                <a:ea typeface="+mn-ea"/>
                <a:cs typeface="+mn-cs"/>
              </a:defRPr>
            </a:lvl2pPr>
            <a:lvl3pPr marL="0" algn="l" defTabSz="914314" rtl="0" eaLnBrk="1" latinLnBrk="0" hangingPunct="1">
              <a:defRPr lang="en-US" sz="2353" kern="1200" dirty="0" smtClean="0">
                <a:solidFill>
                  <a:schemeClr val="tx1"/>
                </a:solidFill>
                <a:latin typeface="+mn-lt"/>
                <a:ea typeface="+mn-ea"/>
                <a:cs typeface="+mn-cs"/>
              </a:defRPr>
            </a:lvl3pPr>
            <a:lvl4pPr marL="0" algn="l" defTabSz="914314" rtl="0" eaLnBrk="1" latinLnBrk="0" hangingPunct="1">
              <a:defRPr lang="en-US" sz="2353" kern="1200" dirty="0" smtClean="0">
                <a:solidFill>
                  <a:schemeClr val="tx1"/>
                </a:solidFill>
                <a:latin typeface="+mn-lt"/>
                <a:ea typeface="+mn-ea"/>
                <a:cs typeface="+mn-cs"/>
              </a:defRPr>
            </a:lvl4pPr>
            <a:lvl5pPr marL="0" algn="l" defTabSz="914314" rtl="0" eaLnBrk="1" latinLnBrk="0" hangingPunct="1">
              <a:defRPr lang="en-US" sz="2353" kern="1200" dirty="0">
                <a:solidFill>
                  <a:schemeClr val="tx1"/>
                </a:solidFill>
                <a:latin typeface="+mn-lt"/>
                <a:ea typeface="+mn-ea"/>
                <a:cs typeface="+mn-cs"/>
              </a:defRPr>
            </a:lvl5pPr>
          </a:lstStyle>
          <a:p>
            <a:pPr lvl="0"/>
            <a:r>
              <a:rPr lang="en-US"/>
              <a:t>Objective 1</a:t>
            </a:r>
          </a:p>
        </p:txBody>
      </p:sp>
      <p:sp>
        <p:nvSpPr>
          <p:cNvPr id="52" name="Text Placeholder 48"/>
          <p:cNvSpPr>
            <a:spLocks noGrp="1"/>
          </p:cNvSpPr>
          <p:nvPr>
            <p:ph type="body" sz="quarter" idx="13" hasCustomPrompt="1"/>
          </p:nvPr>
        </p:nvSpPr>
        <p:spPr>
          <a:xfrm>
            <a:off x="2088546" y="4502683"/>
            <a:ext cx="9834216" cy="910090"/>
          </a:xfrm>
        </p:spPr>
        <p:txBody>
          <a:bodyPr anchor="ctr" anchorCtr="0">
            <a:noAutofit/>
          </a:bodyPr>
          <a:lstStyle>
            <a:lvl1pPr marL="0" indent="0" algn="l" defTabSz="914314" rtl="0" eaLnBrk="1" latinLnBrk="0" hangingPunct="1">
              <a:buNone/>
              <a:defRPr lang="en-US" sz="2353" kern="1200" dirty="0" smtClean="0">
                <a:solidFill>
                  <a:schemeClr val="tx1"/>
                </a:solidFill>
                <a:latin typeface="+mn-lt"/>
                <a:ea typeface="+mn-ea"/>
                <a:cs typeface="+mn-cs"/>
              </a:defRPr>
            </a:lvl1pPr>
            <a:lvl2pPr marL="0" algn="l" defTabSz="914314" rtl="0" eaLnBrk="1" latinLnBrk="0" hangingPunct="1">
              <a:defRPr lang="en-US" sz="2353" kern="1200" dirty="0" smtClean="0">
                <a:solidFill>
                  <a:schemeClr val="tx1"/>
                </a:solidFill>
                <a:latin typeface="+mn-lt"/>
                <a:ea typeface="+mn-ea"/>
                <a:cs typeface="+mn-cs"/>
              </a:defRPr>
            </a:lvl2pPr>
            <a:lvl3pPr marL="0" algn="l" defTabSz="914314" rtl="0" eaLnBrk="1" latinLnBrk="0" hangingPunct="1">
              <a:defRPr lang="en-US" sz="2353" kern="1200" dirty="0" smtClean="0">
                <a:solidFill>
                  <a:schemeClr val="tx1"/>
                </a:solidFill>
                <a:latin typeface="+mn-lt"/>
                <a:ea typeface="+mn-ea"/>
                <a:cs typeface="+mn-cs"/>
              </a:defRPr>
            </a:lvl3pPr>
            <a:lvl4pPr marL="0" algn="l" defTabSz="914314" rtl="0" eaLnBrk="1" latinLnBrk="0" hangingPunct="1">
              <a:defRPr lang="en-US" sz="2353" kern="1200" dirty="0" smtClean="0">
                <a:solidFill>
                  <a:schemeClr val="tx1"/>
                </a:solidFill>
                <a:latin typeface="+mn-lt"/>
                <a:ea typeface="+mn-ea"/>
                <a:cs typeface="+mn-cs"/>
              </a:defRPr>
            </a:lvl4pPr>
            <a:lvl5pPr marL="0" algn="l" defTabSz="914314" rtl="0" eaLnBrk="1" latinLnBrk="0" hangingPunct="1">
              <a:defRPr lang="en-US" sz="2353" kern="1200" dirty="0">
                <a:solidFill>
                  <a:schemeClr val="tx1"/>
                </a:solidFill>
                <a:latin typeface="+mn-lt"/>
                <a:ea typeface="+mn-ea"/>
                <a:cs typeface="+mn-cs"/>
              </a:defRPr>
            </a:lvl5pPr>
          </a:lstStyle>
          <a:p>
            <a:pPr lvl="0"/>
            <a:r>
              <a:rPr lang="en-US"/>
              <a:t>Objective 4</a:t>
            </a:r>
          </a:p>
        </p:txBody>
      </p:sp>
      <p:sp>
        <p:nvSpPr>
          <p:cNvPr id="50" name="Text Placeholder 48"/>
          <p:cNvSpPr>
            <a:spLocks noGrp="1"/>
          </p:cNvSpPr>
          <p:nvPr>
            <p:ph type="body" sz="quarter" idx="11" hasCustomPrompt="1"/>
          </p:nvPr>
        </p:nvSpPr>
        <p:spPr>
          <a:xfrm>
            <a:off x="2088546" y="2367458"/>
            <a:ext cx="9834216" cy="910090"/>
          </a:xfrm>
        </p:spPr>
        <p:txBody>
          <a:bodyPr anchor="ctr" anchorCtr="0">
            <a:noAutofit/>
          </a:bodyPr>
          <a:lstStyle>
            <a:lvl1pPr marL="0" indent="0" algn="l" defTabSz="914314" rtl="0" eaLnBrk="1" latinLnBrk="0" hangingPunct="1">
              <a:buNone/>
              <a:defRPr lang="en-US" sz="2353" kern="1200" dirty="0" smtClean="0">
                <a:solidFill>
                  <a:schemeClr val="tx1"/>
                </a:solidFill>
                <a:latin typeface="+mn-lt"/>
                <a:ea typeface="+mn-ea"/>
                <a:cs typeface="+mn-cs"/>
              </a:defRPr>
            </a:lvl1pPr>
            <a:lvl2pPr marL="0" algn="l" defTabSz="914314" rtl="0" eaLnBrk="1" latinLnBrk="0" hangingPunct="1">
              <a:defRPr lang="en-US" sz="2353" kern="1200" dirty="0" smtClean="0">
                <a:solidFill>
                  <a:schemeClr val="tx1"/>
                </a:solidFill>
                <a:latin typeface="+mn-lt"/>
                <a:ea typeface="+mn-ea"/>
                <a:cs typeface="+mn-cs"/>
              </a:defRPr>
            </a:lvl2pPr>
            <a:lvl3pPr marL="0" algn="l" defTabSz="914314" rtl="0" eaLnBrk="1" latinLnBrk="0" hangingPunct="1">
              <a:defRPr lang="en-US" sz="2353" kern="1200" dirty="0" smtClean="0">
                <a:solidFill>
                  <a:schemeClr val="tx1"/>
                </a:solidFill>
                <a:latin typeface="+mn-lt"/>
                <a:ea typeface="+mn-ea"/>
                <a:cs typeface="+mn-cs"/>
              </a:defRPr>
            </a:lvl3pPr>
            <a:lvl4pPr marL="0" algn="l" defTabSz="914314" rtl="0" eaLnBrk="1" latinLnBrk="0" hangingPunct="1">
              <a:defRPr lang="en-US" sz="2353" kern="1200" dirty="0" smtClean="0">
                <a:solidFill>
                  <a:schemeClr val="tx1"/>
                </a:solidFill>
                <a:latin typeface="+mn-lt"/>
                <a:ea typeface="+mn-ea"/>
                <a:cs typeface="+mn-cs"/>
              </a:defRPr>
            </a:lvl4pPr>
            <a:lvl5pPr marL="0" algn="l" defTabSz="914314" rtl="0" eaLnBrk="1" latinLnBrk="0" hangingPunct="1">
              <a:defRPr lang="en-US" sz="2353" kern="1200" dirty="0">
                <a:solidFill>
                  <a:schemeClr val="tx1"/>
                </a:solidFill>
                <a:latin typeface="+mn-lt"/>
                <a:ea typeface="+mn-ea"/>
                <a:cs typeface="+mn-cs"/>
              </a:defRPr>
            </a:lvl5pPr>
          </a:lstStyle>
          <a:p>
            <a:pPr lvl="0"/>
            <a:r>
              <a:rPr lang="en-US"/>
              <a:t>Objective 2</a:t>
            </a:r>
          </a:p>
        </p:txBody>
      </p:sp>
      <p:sp>
        <p:nvSpPr>
          <p:cNvPr id="51" name="Text Placeholder 48"/>
          <p:cNvSpPr>
            <a:spLocks noGrp="1"/>
          </p:cNvSpPr>
          <p:nvPr>
            <p:ph type="body" sz="quarter" idx="12" hasCustomPrompt="1"/>
          </p:nvPr>
        </p:nvSpPr>
        <p:spPr>
          <a:xfrm>
            <a:off x="2088546" y="3435071"/>
            <a:ext cx="9834216" cy="910090"/>
          </a:xfrm>
        </p:spPr>
        <p:txBody>
          <a:bodyPr anchor="ctr" anchorCtr="0">
            <a:noAutofit/>
          </a:bodyPr>
          <a:lstStyle>
            <a:lvl1pPr marL="0" indent="0" algn="l" defTabSz="914314" rtl="0" eaLnBrk="1" latinLnBrk="0" hangingPunct="1">
              <a:buNone/>
              <a:defRPr lang="en-US" sz="2353" kern="1200" dirty="0" smtClean="0">
                <a:solidFill>
                  <a:schemeClr val="tx1"/>
                </a:solidFill>
                <a:latin typeface="+mn-lt"/>
                <a:ea typeface="+mn-ea"/>
                <a:cs typeface="+mn-cs"/>
              </a:defRPr>
            </a:lvl1pPr>
            <a:lvl2pPr marL="0" algn="l" defTabSz="914314" rtl="0" eaLnBrk="1" latinLnBrk="0" hangingPunct="1">
              <a:defRPr lang="en-US" sz="2353" kern="1200" dirty="0" smtClean="0">
                <a:solidFill>
                  <a:schemeClr val="tx1"/>
                </a:solidFill>
                <a:latin typeface="+mn-lt"/>
                <a:ea typeface="+mn-ea"/>
                <a:cs typeface="+mn-cs"/>
              </a:defRPr>
            </a:lvl2pPr>
            <a:lvl3pPr marL="0" algn="l" defTabSz="914314" rtl="0" eaLnBrk="1" latinLnBrk="0" hangingPunct="1">
              <a:defRPr lang="en-US" sz="2353" kern="1200" dirty="0" smtClean="0">
                <a:solidFill>
                  <a:schemeClr val="tx1"/>
                </a:solidFill>
                <a:latin typeface="+mn-lt"/>
                <a:ea typeface="+mn-ea"/>
                <a:cs typeface="+mn-cs"/>
              </a:defRPr>
            </a:lvl3pPr>
            <a:lvl4pPr marL="0" algn="l" defTabSz="914314" rtl="0" eaLnBrk="1" latinLnBrk="0" hangingPunct="1">
              <a:defRPr lang="en-US" sz="2353" kern="1200" dirty="0" smtClean="0">
                <a:solidFill>
                  <a:schemeClr val="tx1"/>
                </a:solidFill>
                <a:latin typeface="+mn-lt"/>
                <a:ea typeface="+mn-ea"/>
                <a:cs typeface="+mn-cs"/>
              </a:defRPr>
            </a:lvl4pPr>
            <a:lvl5pPr marL="0" algn="l" defTabSz="914314" rtl="0" eaLnBrk="1" latinLnBrk="0" hangingPunct="1">
              <a:defRPr lang="en-US" sz="2353" kern="1200" dirty="0">
                <a:solidFill>
                  <a:schemeClr val="tx1"/>
                </a:solidFill>
                <a:latin typeface="+mn-lt"/>
                <a:ea typeface="+mn-ea"/>
                <a:cs typeface="+mn-cs"/>
              </a:defRPr>
            </a:lvl5pPr>
          </a:lstStyle>
          <a:p>
            <a:pPr lvl="0"/>
            <a:r>
              <a:rPr lang="en-US"/>
              <a:t>Objective 3</a:t>
            </a:r>
          </a:p>
        </p:txBody>
      </p:sp>
      <p:sp>
        <p:nvSpPr>
          <p:cNvPr id="2" name="Title 1"/>
          <p:cNvSpPr>
            <a:spLocks noGrp="1"/>
          </p:cNvSpPr>
          <p:nvPr>
            <p:ph type="title" hasCustomPrompt="1"/>
          </p:nvPr>
        </p:nvSpPr>
        <p:spPr>
          <a:xfrm>
            <a:off x="157186" y="179000"/>
            <a:ext cx="11877629" cy="899665"/>
          </a:xfrm>
        </p:spPr>
        <p:txBody>
          <a:bodyPr/>
          <a:lstStyle>
            <a:lvl1pPr>
              <a:defRPr sz="4313">
                <a:gradFill>
                  <a:gsLst>
                    <a:gs pos="83000">
                      <a:schemeClr val="tx1"/>
                    </a:gs>
                    <a:gs pos="100000">
                      <a:schemeClr val="tx1"/>
                    </a:gs>
                  </a:gsLst>
                  <a:lin ang="5400000" scaled="1"/>
                </a:gradFill>
              </a:defRPr>
            </a:lvl1pPr>
          </a:lstStyle>
          <a:p>
            <a:r>
              <a:rPr lang="en-US"/>
              <a:t>Title of the page</a:t>
            </a:r>
          </a:p>
        </p:txBody>
      </p:sp>
      <p:sp>
        <p:nvSpPr>
          <p:cNvPr id="3" name="Oval 2"/>
          <p:cNvSpPr/>
          <p:nvPr userDrawn="1"/>
        </p:nvSpPr>
        <p:spPr bwMode="auto">
          <a:xfrm>
            <a:off x="313708" y="1369732"/>
            <a:ext cx="827009" cy="8271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265418" y="1321435"/>
            <a:ext cx="923590" cy="923721"/>
          </a:xfrm>
          <a:prstGeom prst="ellips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p:cNvCxnSpPr>
            <a:cxnSpLocks/>
            <a:stCxn id="4" idx="1"/>
            <a:endCxn id="5" idx="6"/>
          </p:cNvCxnSpPr>
          <p:nvPr userDrawn="1"/>
        </p:nvCxnSpPr>
        <p:spPr>
          <a:xfrm flipH="1">
            <a:off x="1189008" y="1783295"/>
            <a:ext cx="873081" cy="0"/>
          </a:xfrm>
          <a:prstGeom prst="line">
            <a:avLst/>
          </a:prstGeom>
          <a:ln w="28575">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bwMode="auto">
          <a:xfrm>
            <a:off x="313708" y="2415710"/>
            <a:ext cx="827009" cy="8271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265418" y="2367412"/>
            <a:ext cx="923590" cy="923721"/>
          </a:xfrm>
          <a:prstGeom prst="ellips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p:cNvCxnSpPr>
            <a:cxnSpLocks/>
            <a:stCxn id="8" idx="1"/>
            <a:endCxn id="99" idx="3"/>
          </p:cNvCxnSpPr>
          <p:nvPr userDrawn="1"/>
        </p:nvCxnSpPr>
        <p:spPr>
          <a:xfrm flipH="1">
            <a:off x="1173728" y="2816566"/>
            <a:ext cx="888362" cy="4592"/>
          </a:xfrm>
          <a:prstGeom prst="line">
            <a:avLst/>
          </a:prstGeom>
          <a:ln w="28575">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userDrawn="1"/>
        </p:nvSpPr>
        <p:spPr bwMode="auto">
          <a:xfrm>
            <a:off x="313708" y="3461687"/>
            <a:ext cx="827009" cy="8271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265418" y="3413389"/>
            <a:ext cx="923590" cy="923721"/>
          </a:xfrm>
          <a:prstGeom prst="ellips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p:cNvCxnSpPr>
            <a:cxnSpLocks/>
            <a:stCxn id="12" idx="1"/>
            <a:endCxn id="100" idx="3"/>
          </p:cNvCxnSpPr>
          <p:nvPr userDrawn="1"/>
        </p:nvCxnSpPr>
        <p:spPr>
          <a:xfrm flipH="1">
            <a:off x="1173727" y="3896885"/>
            <a:ext cx="914818" cy="4938"/>
          </a:xfrm>
          <a:prstGeom prst="line">
            <a:avLst/>
          </a:prstGeom>
          <a:ln w="28575">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Oval 14"/>
          <p:cNvSpPr/>
          <p:nvPr userDrawn="1"/>
        </p:nvSpPr>
        <p:spPr bwMode="auto">
          <a:xfrm>
            <a:off x="313708" y="4507664"/>
            <a:ext cx="827009" cy="8271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p:cNvSpPr/>
          <p:nvPr userDrawn="1"/>
        </p:nvSpPr>
        <p:spPr bwMode="auto">
          <a:xfrm>
            <a:off x="265418" y="4459367"/>
            <a:ext cx="923590" cy="923721"/>
          </a:xfrm>
          <a:prstGeom prst="ellips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p:cNvCxnSpPr>
            <a:cxnSpLocks/>
            <a:stCxn id="16" idx="1"/>
            <a:endCxn id="101" idx="3"/>
          </p:cNvCxnSpPr>
          <p:nvPr userDrawn="1"/>
        </p:nvCxnSpPr>
        <p:spPr>
          <a:xfrm flipH="1" flipV="1">
            <a:off x="1173727" y="4974363"/>
            <a:ext cx="914818" cy="2587"/>
          </a:xfrm>
          <a:prstGeom prst="line">
            <a:avLst/>
          </a:prstGeom>
          <a:ln w="28575">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4" name="Picture Placeholder 53"/>
          <p:cNvSpPr>
            <a:spLocks noGrp="1"/>
          </p:cNvSpPr>
          <p:nvPr>
            <p:ph type="pic" sz="quarter" idx="14" hasCustomPrompt="1"/>
          </p:nvPr>
        </p:nvSpPr>
        <p:spPr>
          <a:xfrm>
            <a:off x="264852" y="1335489"/>
            <a:ext cx="908875" cy="922074"/>
          </a:xfrm>
          <a:blipFill>
            <a:blip r:embed="rId2"/>
            <a:stretch>
              <a:fillRect l="26541" t="26541" r="26541" b="26541"/>
            </a:stretch>
          </a:blipFill>
        </p:spPr>
        <p:txBody>
          <a:bodyPr anchor="ctr" anchorCtr="0">
            <a:noAutofit/>
          </a:bodyPr>
          <a:lstStyle>
            <a:lvl1pPr marL="0" indent="0" algn="ctr">
              <a:buNone/>
              <a:defRPr sz="1176" b="1">
                <a:gradFill>
                  <a:gsLst>
                    <a:gs pos="9249">
                      <a:schemeClr val="bg1"/>
                    </a:gs>
                    <a:gs pos="42000">
                      <a:schemeClr val="bg1"/>
                    </a:gs>
                  </a:gsLst>
                  <a:lin ang="5400000" scaled="0"/>
                </a:gradFill>
              </a:defRPr>
            </a:lvl1pPr>
          </a:lstStyle>
          <a:p>
            <a:r>
              <a:rPr lang="en-US"/>
              <a:t>Icon</a:t>
            </a:r>
          </a:p>
        </p:txBody>
      </p:sp>
      <p:sp>
        <p:nvSpPr>
          <p:cNvPr id="99" name="Picture Placeholder 53"/>
          <p:cNvSpPr>
            <a:spLocks noGrp="1"/>
          </p:cNvSpPr>
          <p:nvPr>
            <p:ph type="pic" sz="quarter" idx="15" hasCustomPrompt="1"/>
          </p:nvPr>
        </p:nvSpPr>
        <p:spPr>
          <a:xfrm>
            <a:off x="264852" y="2360120"/>
            <a:ext cx="908875" cy="922074"/>
          </a:xfrm>
          <a:blipFill>
            <a:blip r:embed="rId3"/>
            <a:stretch>
              <a:fillRect l="26541" t="31859" r="26541" b="31851"/>
            </a:stretch>
          </a:blipFill>
        </p:spPr>
        <p:txBody>
          <a:bodyPr anchor="ctr" anchorCtr="0">
            <a:noAutofit/>
          </a:bodyPr>
          <a:lstStyle>
            <a:lvl1pPr marL="0" indent="0" algn="ctr">
              <a:buNone/>
              <a:defRPr sz="1176" b="1">
                <a:gradFill>
                  <a:gsLst>
                    <a:gs pos="9249">
                      <a:schemeClr val="bg1"/>
                    </a:gs>
                    <a:gs pos="42000">
                      <a:schemeClr val="bg1"/>
                    </a:gs>
                  </a:gsLst>
                  <a:lin ang="5400000" scaled="0"/>
                </a:gradFill>
              </a:defRPr>
            </a:lvl1pPr>
          </a:lstStyle>
          <a:p>
            <a:r>
              <a:rPr lang="en-US"/>
              <a:t>Icon</a:t>
            </a:r>
          </a:p>
        </p:txBody>
      </p:sp>
      <p:sp>
        <p:nvSpPr>
          <p:cNvPr id="100" name="Picture Placeholder 53"/>
          <p:cNvSpPr>
            <a:spLocks noGrp="1"/>
          </p:cNvSpPr>
          <p:nvPr>
            <p:ph type="pic" sz="quarter" idx="16" hasCustomPrompt="1"/>
          </p:nvPr>
        </p:nvSpPr>
        <p:spPr>
          <a:xfrm>
            <a:off x="264852" y="3440786"/>
            <a:ext cx="908875" cy="922074"/>
          </a:xfrm>
          <a:blipFill>
            <a:blip r:embed="rId4"/>
            <a:stretch>
              <a:fillRect l="35788" t="23249" r="34503" b="29833"/>
            </a:stretch>
          </a:blipFill>
        </p:spPr>
        <p:txBody>
          <a:bodyPr anchor="ctr" anchorCtr="0">
            <a:noAutofit/>
          </a:bodyPr>
          <a:lstStyle>
            <a:lvl1pPr marL="0" indent="0" algn="ctr">
              <a:buNone/>
              <a:defRPr sz="1176" b="1">
                <a:gradFill>
                  <a:gsLst>
                    <a:gs pos="9249">
                      <a:schemeClr val="bg1"/>
                    </a:gs>
                    <a:gs pos="42000">
                      <a:schemeClr val="bg1"/>
                    </a:gs>
                  </a:gsLst>
                  <a:lin ang="5400000" scaled="0"/>
                </a:gradFill>
              </a:defRPr>
            </a:lvl1pPr>
          </a:lstStyle>
          <a:p>
            <a:r>
              <a:rPr lang="en-US"/>
              <a:t>Icon</a:t>
            </a:r>
          </a:p>
        </p:txBody>
      </p:sp>
      <p:sp>
        <p:nvSpPr>
          <p:cNvPr id="101" name="Picture Placeholder 53"/>
          <p:cNvSpPr>
            <a:spLocks noGrp="1"/>
          </p:cNvSpPr>
          <p:nvPr>
            <p:ph type="pic" sz="quarter" idx="17" hasCustomPrompt="1"/>
          </p:nvPr>
        </p:nvSpPr>
        <p:spPr>
          <a:xfrm>
            <a:off x="264852" y="4469129"/>
            <a:ext cx="908875" cy="1010466"/>
          </a:xfrm>
          <a:blipFill>
            <a:blip r:embed="rId5"/>
            <a:stretch>
              <a:fillRect l="36815" t="24221" r="34761" b="38345"/>
            </a:stretch>
          </a:blipFill>
        </p:spPr>
        <p:txBody>
          <a:bodyPr anchor="ctr" anchorCtr="0">
            <a:noAutofit/>
          </a:bodyPr>
          <a:lstStyle>
            <a:lvl1pPr marL="0" indent="0" algn="ctr">
              <a:buNone/>
              <a:defRPr sz="1176" b="1">
                <a:gradFill>
                  <a:gsLst>
                    <a:gs pos="9249">
                      <a:schemeClr val="bg1"/>
                    </a:gs>
                    <a:gs pos="42000">
                      <a:schemeClr val="bg1"/>
                    </a:gs>
                  </a:gsLst>
                  <a:lin ang="5400000" scaled="0"/>
                </a:gradFill>
              </a:defRPr>
            </a:lvl1pPr>
          </a:lstStyle>
          <a:p>
            <a:r>
              <a:rPr lang="en-US"/>
              <a:t>Icon</a:t>
            </a:r>
          </a:p>
        </p:txBody>
      </p:sp>
    </p:spTree>
    <p:extLst>
      <p:ext uri="{BB962C8B-B14F-4D97-AF65-F5344CB8AC3E}">
        <p14:creationId xmlns:p14="http://schemas.microsoft.com/office/powerpoint/2010/main" val="135494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 calcmode="lin" valueType="num">
                                      <p:cBhvr additive="base">
                                        <p:cTn id="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0">
                                            <p:txEl>
                                              <p:pRg st="0" end="0"/>
                                            </p:txEl>
                                          </p:spTgt>
                                        </p:tgtEl>
                                        <p:attrNameLst>
                                          <p:attrName>style.visibility</p:attrName>
                                        </p:attrNameLst>
                                      </p:cBhvr>
                                      <p:to>
                                        <p:strVal val="visible"/>
                                      </p:to>
                                    </p:set>
                                    <p:anim calcmode="lin" valueType="num">
                                      <p:cBhvr additive="base">
                                        <p:cTn id="37"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9"/>
                                        </p:tgtEl>
                                        <p:attrNameLst>
                                          <p:attrName>style.visibility</p:attrName>
                                        </p:attrNameLst>
                                      </p:cBhvr>
                                      <p:to>
                                        <p:strVal val="visible"/>
                                      </p:to>
                                    </p:set>
                                    <p:anim calcmode="lin" valueType="num">
                                      <p:cBhvr additive="base">
                                        <p:cTn id="53" dur="500" fill="hold"/>
                                        <p:tgtEl>
                                          <p:spTgt spid="99"/>
                                        </p:tgtEl>
                                        <p:attrNameLst>
                                          <p:attrName>ppt_x</p:attrName>
                                        </p:attrNameLst>
                                      </p:cBhvr>
                                      <p:tavLst>
                                        <p:tav tm="0">
                                          <p:val>
                                            <p:strVal val="#ppt_x"/>
                                          </p:val>
                                        </p:tav>
                                        <p:tav tm="100000">
                                          <p:val>
                                            <p:strVal val="#ppt_x"/>
                                          </p:val>
                                        </p:tav>
                                      </p:tavLst>
                                    </p:anim>
                                    <p:anim calcmode="lin" valueType="num">
                                      <p:cBhvr additive="base">
                                        <p:cTn id="54"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1">
                                            <p:txEl>
                                              <p:pRg st="0" end="0"/>
                                            </p:txEl>
                                          </p:spTgt>
                                        </p:tgtEl>
                                        <p:attrNameLst>
                                          <p:attrName>style.visibility</p:attrName>
                                        </p:attrNameLst>
                                      </p:cBhvr>
                                      <p:to>
                                        <p:strVal val="visible"/>
                                      </p:to>
                                    </p:set>
                                    <p:anim calcmode="lin" valueType="num">
                                      <p:cBhvr additive="base">
                                        <p:cTn id="63"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ppt_x"/>
                                          </p:val>
                                        </p:tav>
                                        <p:tav tm="100000">
                                          <p:val>
                                            <p:strVal val="#ppt_x"/>
                                          </p:val>
                                        </p:tav>
                                      </p:tavLst>
                                    </p:anim>
                                    <p:anim calcmode="lin" valueType="num">
                                      <p:cBhvr additive="base">
                                        <p:cTn id="76" dur="500" fill="hold"/>
                                        <p:tgtEl>
                                          <p:spTgt spid="1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00"/>
                                        </p:tgtEl>
                                        <p:attrNameLst>
                                          <p:attrName>style.visibility</p:attrName>
                                        </p:attrNameLst>
                                      </p:cBhvr>
                                      <p:to>
                                        <p:strVal val="visible"/>
                                      </p:to>
                                    </p:set>
                                    <p:anim calcmode="lin" valueType="num">
                                      <p:cBhvr additive="base">
                                        <p:cTn id="79" dur="500" fill="hold"/>
                                        <p:tgtEl>
                                          <p:spTgt spid="100"/>
                                        </p:tgtEl>
                                        <p:attrNameLst>
                                          <p:attrName>ppt_x</p:attrName>
                                        </p:attrNameLst>
                                      </p:cBhvr>
                                      <p:tavLst>
                                        <p:tav tm="0">
                                          <p:val>
                                            <p:strVal val="#ppt_x"/>
                                          </p:val>
                                        </p:tav>
                                        <p:tav tm="100000">
                                          <p:val>
                                            <p:strVal val="#ppt_x"/>
                                          </p:val>
                                        </p:tav>
                                      </p:tavLst>
                                    </p:anim>
                                    <p:anim calcmode="lin" valueType="num">
                                      <p:cBhvr additive="base">
                                        <p:cTn id="80"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additive="base">
                                        <p:cTn id="85" dur="500" fill="hold"/>
                                        <p:tgtEl>
                                          <p:spTgt spid="16"/>
                                        </p:tgtEl>
                                        <p:attrNameLst>
                                          <p:attrName>ppt_x</p:attrName>
                                        </p:attrNameLst>
                                      </p:cBhvr>
                                      <p:tavLst>
                                        <p:tav tm="0">
                                          <p:val>
                                            <p:strVal val="#ppt_x"/>
                                          </p:val>
                                        </p:tav>
                                        <p:tav tm="100000">
                                          <p:val>
                                            <p:strVal val="#ppt_x"/>
                                          </p:val>
                                        </p:tav>
                                      </p:tavLst>
                                    </p:anim>
                                    <p:anim calcmode="lin" valueType="num">
                                      <p:cBhvr additive="base">
                                        <p:cTn id="86" dur="500" fill="hold"/>
                                        <p:tgtEl>
                                          <p:spTgt spid="1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52">
                                            <p:txEl>
                                              <p:pRg st="0" end="0"/>
                                            </p:txEl>
                                          </p:spTgt>
                                        </p:tgtEl>
                                        <p:attrNameLst>
                                          <p:attrName>style.visibility</p:attrName>
                                        </p:attrNameLst>
                                      </p:cBhvr>
                                      <p:to>
                                        <p:strVal val="visible"/>
                                      </p:to>
                                    </p:set>
                                    <p:anim calcmode="lin" valueType="num">
                                      <p:cBhvr additive="base">
                                        <p:cTn id="89"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52">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anim calcmode="lin" valueType="num">
                                      <p:cBhvr additive="base">
                                        <p:cTn id="93" dur="500" fill="hold"/>
                                        <p:tgtEl>
                                          <p:spTgt spid="15"/>
                                        </p:tgtEl>
                                        <p:attrNameLst>
                                          <p:attrName>ppt_x</p:attrName>
                                        </p:attrNameLst>
                                      </p:cBhvr>
                                      <p:tavLst>
                                        <p:tav tm="0">
                                          <p:val>
                                            <p:strVal val="#ppt_x"/>
                                          </p:val>
                                        </p:tav>
                                        <p:tav tm="100000">
                                          <p:val>
                                            <p:strVal val="#ppt_x"/>
                                          </p:val>
                                        </p:tav>
                                      </p:tavLst>
                                    </p:anim>
                                    <p:anim calcmode="lin" valueType="num">
                                      <p:cBhvr additive="base">
                                        <p:cTn id="94" dur="500" fill="hold"/>
                                        <p:tgtEl>
                                          <p:spTgt spid="15"/>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18"/>
                                        </p:tgtEl>
                                        <p:attrNameLst>
                                          <p:attrName>style.visibility</p:attrName>
                                        </p:attrNameLst>
                                      </p:cBhvr>
                                      <p:to>
                                        <p:strVal val="visible"/>
                                      </p:to>
                                    </p:set>
                                    <p:anim calcmode="lin" valueType="num">
                                      <p:cBhvr additive="base">
                                        <p:cTn id="101" dur="500" fill="hold"/>
                                        <p:tgtEl>
                                          <p:spTgt spid="18"/>
                                        </p:tgtEl>
                                        <p:attrNameLst>
                                          <p:attrName>ppt_x</p:attrName>
                                        </p:attrNameLst>
                                      </p:cBhvr>
                                      <p:tavLst>
                                        <p:tav tm="0">
                                          <p:val>
                                            <p:strVal val="#ppt_x"/>
                                          </p:val>
                                        </p:tav>
                                        <p:tav tm="100000">
                                          <p:val>
                                            <p:strVal val="#ppt_x"/>
                                          </p:val>
                                        </p:tav>
                                      </p:tavLst>
                                    </p:anim>
                                    <p:anim calcmode="lin" valueType="num">
                                      <p:cBhvr additive="base">
                                        <p:cTn id="102" dur="500" fill="hold"/>
                                        <p:tgtEl>
                                          <p:spTgt spid="1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01"/>
                                        </p:tgtEl>
                                        <p:attrNameLst>
                                          <p:attrName>style.visibility</p:attrName>
                                        </p:attrNameLst>
                                      </p:cBhvr>
                                      <p:to>
                                        <p:strVal val="visible"/>
                                      </p:to>
                                    </p:set>
                                    <p:anim calcmode="lin" valueType="num">
                                      <p:cBhvr additive="base">
                                        <p:cTn id="105" dur="500" fill="hold"/>
                                        <p:tgtEl>
                                          <p:spTgt spid="101"/>
                                        </p:tgtEl>
                                        <p:attrNameLst>
                                          <p:attrName>ppt_x</p:attrName>
                                        </p:attrNameLst>
                                      </p:cBhvr>
                                      <p:tavLst>
                                        <p:tav tm="0">
                                          <p:val>
                                            <p:strVal val="#ppt_x"/>
                                          </p:val>
                                        </p:tav>
                                        <p:tav tm="100000">
                                          <p:val>
                                            <p:strVal val="#ppt_x"/>
                                          </p:val>
                                        </p:tav>
                                      </p:tavLst>
                                    </p:anim>
                                    <p:anim calcmode="lin" valueType="num">
                                      <p:cBhvr additive="base">
                                        <p:cTn id="106"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8" grpId="0" animBg="1"/>
      <p:bldP spid="12" grpId="0" animBg="1"/>
      <p:bldP spid="49" grpId="0" build="p">
        <p:tmplLst>
          <p:tmpl lvl="1">
            <p:tnLst>
              <p:par>
                <p:cTn presetID="2" presetClass="entr" presetSubtype="4" fill="hold" nodeType="click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ppt_x"/>
                          </p:val>
                        </p:tav>
                        <p:tav tm="100000">
                          <p:val>
                            <p:strVal val="#ppt_x"/>
                          </p:val>
                        </p:tav>
                      </p:tavLst>
                    </p:anim>
                    <p:anim calcmode="lin" valueType="num">
                      <p:cBhvr additive="base">
                        <p:cTn dur="500" fill="hold"/>
                        <p:tgtEl>
                          <p:spTgt spid="49"/>
                        </p:tgtEl>
                        <p:attrNameLst>
                          <p:attrName>ppt_y</p:attrName>
                        </p:attrNameLst>
                      </p:cBhvr>
                      <p:tavLst>
                        <p:tav tm="0">
                          <p:val>
                            <p:strVal val="1+#ppt_h/2"/>
                          </p:val>
                        </p:tav>
                        <p:tav tm="100000">
                          <p:val>
                            <p:strVal val="#ppt_y"/>
                          </p:val>
                        </p:tav>
                      </p:tavLst>
                    </p:anim>
                  </p:childTnLst>
                </p:cTn>
              </p:par>
            </p:tnLst>
          </p:tmpl>
        </p:tmplLst>
      </p:bldP>
      <p:bldP spid="52" grpId="0" build="p">
        <p:tmplLst>
          <p:tmpl lvl="1">
            <p:tnLst>
              <p:par>
                <p:cTn presetID="2" presetClass="entr" presetSubtype="4"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0" grpId="0" build="p">
        <p:tmplLst>
          <p:tmpl lvl="1">
            <p:tnLst>
              <p:par>
                <p:cTn presetID="2" presetClass="entr" presetSubtype="4"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3" grpId="0" animBg="1"/>
      <p:bldP spid="5" grpId="0" animBg="1"/>
      <p:bldP spid="7" grpId="0" animBg="1"/>
      <p:bldP spid="9" grpId="0" animBg="1"/>
      <p:bldP spid="11" grpId="0" animBg="1"/>
      <p:bldP spid="13" grpId="0" animBg="1"/>
      <p:bldP spid="15" grpId="0" animBg="1"/>
      <p:bldP spid="17" grpId="0" animBg="1"/>
      <p:bldP spid="54" grpId="0" animBg="1"/>
      <p:bldP spid="99" grpId="0" animBg="1"/>
      <p:bldP spid="100" grpId="0" animBg="1"/>
      <p:bldP spid="101"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1758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Woman wearing HoloLens working on an engine.">
            <a:extLst>
              <a:ext uri="{FF2B5EF4-FFF2-40B4-BE49-F238E27FC236}">
                <a16:creationId xmlns:a16="http://schemas.microsoft.com/office/drawing/2014/main" id="{F947430B-164B-4C59-9520-7E982E651D5E}"/>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72738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Woman wearing HoloLens working on an engine.">
            <a:extLst>
              <a:ext uri="{FF2B5EF4-FFF2-40B4-BE49-F238E27FC236}">
                <a16:creationId xmlns:a16="http://schemas.microsoft.com/office/drawing/2014/main" id="{A8199EDF-9BB7-4BAD-B742-BB4C025548B6}"/>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63486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0386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3700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5154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8201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4592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378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6948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102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10314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0392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0507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61344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71549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25010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4244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82578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59553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4975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0258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09027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6726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8114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6599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83505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09575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93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58828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9247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16465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5519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2960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39261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173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27463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660522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135839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82210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4862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3077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05796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021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48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5142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140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094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6769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345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20519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image" Target="../media/image19.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theme" Target="../theme/theme3.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2/26/2024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8577" y="311303"/>
            <a:ext cx="11661304" cy="1043363"/>
          </a:xfrm>
          <a:prstGeom prst="rect">
            <a:avLst/>
          </a:prstGeom>
        </p:spPr>
        <p:txBody>
          <a:bodyPr vert="horz" wrap="square" lIns="182880" tIns="146304" rIns="182880" bIns="146304"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78577" y="1337045"/>
            <a:ext cx="11661305" cy="2283702"/>
          </a:xfrm>
          <a:prstGeom prst="rect">
            <a:avLst/>
          </a:prstGeom>
        </p:spPr>
        <p:txBody>
          <a:bodyPr vert="horz" wrap="square" lIns="182880" tIns="146304" rIns="182880" bIns="146304"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5F26452-73BB-E8F6-3589-064481A8BA7B}"/>
              </a:ext>
            </a:extLst>
          </p:cNvPr>
          <p:cNvSpPr txBox="1"/>
          <p:nvPr>
            <p:extLst>
              <p:ext uri="{1162E1C5-73C7-4A58-AE30-91384D911F3F}">
                <p184:classification xmlns:p184="http://schemas.microsoft.com/office/powerpoint/2018/4/main" val="ftr"/>
              </p:ext>
            </p:extLst>
          </p:nvPr>
        </p:nvSpPr>
        <p:spPr>
          <a:xfrm>
            <a:off x="62252" y="6646314"/>
            <a:ext cx="1792850" cy="149425"/>
          </a:xfrm>
          <a:prstGeom prst="rect">
            <a:avLst/>
          </a:prstGeom>
        </p:spPr>
        <p:txBody>
          <a:bodyPr horzOverflow="overflow" wrap="square" lIns="0" tIns="0" rIns="0" bIns="0">
            <a:spAutoFit/>
          </a:bodyPr>
          <a:lstStyle/>
          <a:p>
            <a:pPr algn="l"/>
            <a:r>
              <a:rPr lang="en-US" sz="98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36230860"/>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521" r:id="rId3"/>
    <p:sldLayoutId id="2147484499" r:id="rId4"/>
    <p:sldLayoutId id="2147484500" r:id="rId5"/>
    <p:sldLayoutId id="2147484501" r:id="rId6"/>
    <p:sldLayoutId id="2147484502" r:id="rId7"/>
    <p:sldLayoutId id="2147484503" r:id="rId8"/>
    <p:sldLayoutId id="2147484519" r:id="rId9"/>
    <p:sldLayoutId id="2147484504" r:id="rId10"/>
    <p:sldLayoutId id="2147484505" r:id="rId11"/>
    <p:sldLayoutId id="2147484506" r:id="rId12"/>
    <p:sldLayoutId id="2147484507" r:id="rId13"/>
    <p:sldLayoutId id="2147484508" r:id="rId14"/>
    <p:sldLayoutId id="2147484510" r:id="rId15"/>
    <p:sldLayoutId id="2147484511" r:id="rId16"/>
    <p:sldLayoutId id="2147484512" r:id="rId17"/>
    <p:sldLayoutId id="2147484513" r:id="rId18"/>
    <p:sldLayoutId id="2147484514" r:id="rId19"/>
    <p:sldLayoutId id="2147484515" r:id="rId20"/>
    <p:sldLayoutId id="2147484516" r:id="rId21"/>
    <p:sldLayoutId id="2147484517" r:id="rId22"/>
    <p:sldLayoutId id="2147484518" r:id="rId23"/>
    <p:sldLayoutId id="2147484522" r:id="rId24"/>
    <p:sldLayoutId id="2147484561" r:id="rId25"/>
  </p:sldLayoutIdLst>
  <p:transition>
    <p:fade/>
  </p:transition>
  <p:txStyles>
    <p:title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b="0" i="0" kern="1200" spc="0" baseline="0">
          <a:gradFill>
            <a:gsLst>
              <a:gs pos="15029">
                <a:schemeClr val="tx1"/>
              </a:gs>
              <a:gs pos="21538">
                <a:schemeClr val="tx1"/>
              </a:gs>
            </a:gsLst>
            <a:lin ang="5400000" scaled="0"/>
          </a:gradFill>
          <a:latin typeface="+mj-lt"/>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5029">
                <a:schemeClr val="tx1"/>
              </a:gs>
              <a:gs pos="21538">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5029">
                <a:schemeClr val="tx1"/>
              </a:gs>
              <a:gs pos="21538">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5029">
                <a:schemeClr val="tx1"/>
              </a:gs>
              <a:gs pos="21538">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5029">
                <a:schemeClr val="tx1"/>
              </a:gs>
              <a:gs pos="21538">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2" userDrawn="1">
          <p15:clr>
            <a:srgbClr val="5ACBF0"/>
          </p15:clr>
        </p15:guide>
        <p15:guide id="2" pos="315" userDrawn="1">
          <p15:clr>
            <a:srgbClr val="5ACBF0"/>
          </p15:clr>
        </p15:guide>
        <p15:guide id="3" orient="horz" pos="763" userDrawn="1">
          <p15:clr>
            <a:srgbClr val="F26B43"/>
          </p15:clr>
        </p15:guide>
        <p15:guide id="4" orient="horz" pos="1313" userDrawn="1">
          <p15:clr>
            <a:srgbClr val="F26B43"/>
          </p15:clr>
        </p15:guide>
        <p15:guide id="5" orient="horz" pos="1854" userDrawn="1">
          <p15:clr>
            <a:srgbClr val="F26B43"/>
          </p15:clr>
        </p15:guide>
        <p15:guide id="6" orient="horz" pos="2442" userDrawn="1">
          <p15:clr>
            <a:srgbClr val="F26B43"/>
          </p15:clr>
        </p15:guide>
        <p15:guide id="7" orient="horz" pos="3007" userDrawn="1">
          <p15:clr>
            <a:srgbClr val="F26B43"/>
          </p15:clr>
        </p15:guide>
        <p15:guide id="8" orient="horz" pos="3572" userDrawn="1">
          <p15:clr>
            <a:srgbClr val="F26B43"/>
          </p15:clr>
        </p15:guide>
        <p15:guide id="9" orient="horz" pos="4037" userDrawn="1">
          <p15:clr>
            <a:srgbClr val="5ACBF0"/>
          </p15:clr>
        </p15:guide>
        <p15:guide id="10" pos="749" userDrawn="1">
          <p15:clr>
            <a:srgbClr val="F26B43"/>
          </p15:clr>
        </p15:guide>
        <p15:guide id="11" pos="1299" userDrawn="1">
          <p15:clr>
            <a:srgbClr val="F26B43"/>
          </p15:clr>
        </p15:guide>
        <p15:guide id="12" pos="1864" userDrawn="1">
          <p15:clr>
            <a:srgbClr val="F26B43"/>
          </p15:clr>
        </p15:guide>
        <p15:guide id="13" pos="2428" userDrawn="1">
          <p15:clr>
            <a:srgbClr val="F26B43"/>
          </p15:clr>
        </p15:guide>
        <p15:guide id="14" pos="2993" userDrawn="1">
          <p15:clr>
            <a:srgbClr val="F26B43"/>
          </p15:clr>
        </p15:guide>
        <p15:guide id="15" pos="3558" userDrawn="1">
          <p15:clr>
            <a:srgbClr val="F26B43"/>
          </p15:clr>
        </p15:guide>
        <p15:guide id="16" pos="4122" userDrawn="1">
          <p15:clr>
            <a:srgbClr val="F26B43"/>
          </p15:clr>
        </p15:guide>
        <p15:guide id="17" pos="4698" userDrawn="1">
          <p15:clr>
            <a:srgbClr val="F26B43"/>
          </p15:clr>
        </p15:guide>
        <p15:guide id="18" pos="5262" userDrawn="1">
          <p15:clr>
            <a:srgbClr val="F26B43"/>
          </p15:clr>
        </p15:guide>
        <p15:guide id="19" pos="5816" userDrawn="1">
          <p15:clr>
            <a:srgbClr val="F26B43"/>
          </p15:clr>
        </p15:guide>
        <p15:guide id="20" pos="6381" userDrawn="1">
          <p15:clr>
            <a:srgbClr val="F26B43"/>
          </p15:clr>
        </p15:guide>
        <p15:guide id="21" pos="6946" userDrawn="1">
          <p15:clr>
            <a:srgbClr val="F26B43"/>
          </p15:clr>
        </p15:guide>
        <p15:guide id="22" pos="7416" userDrawn="1">
          <p15:clr>
            <a:srgbClr val="5ACBF0"/>
          </p15:clr>
        </p15:guide>
        <p15:guide id="23" pos="170" userDrawn="1">
          <p15:clr>
            <a:srgbClr val="F26B43"/>
          </p15:clr>
        </p15:guide>
        <p15:guide id="24" pos="7521" userDrawn="1">
          <p15:clr>
            <a:srgbClr val="F26B43"/>
          </p15:clr>
        </p15:guide>
        <p15:guide id="25" orient="horz" pos="180" userDrawn="1">
          <p15:clr>
            <a:srgbClr val="F26B43"/>
          </p15:clr>
        </p15:guide>
        <p15:guide id="26" orient="horz" pos="41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1799723"/>
      </p:ext>
    </p:extLst>
  </p:cSld>
  <p:clrMap bg1="dk1" tx1="lt1" bg2="dk2" tx2="lt2" accent1="accent1" accent2="accent2" accent3="accent3" accent4="accent4" accent5="accent5" accent6="accent6" hlink="hlink" folHlink="folHlink"/>
  <p:sldLayoutIdLst>
    <p:sldLayoutId id="2147484563" r:id="rId1"/>
    <p:sldLayoutId id="2147484564" r:id="rId2"/>
    <p:sldLayoutId id="2147484565" r:id="rId3"/>
    <p:sldLayoutId id="2147484566" r:id="rId4"/>
    <p:sldLayoutId id="2147484567" r:id="rId5"/>
    <p:sldLayoutId id="2147484568" r:id="rId6"/>
    <p:sldLayoutId id="2147484569" r:id="rId7"/>
    <p:sldLayoutId id="2147484570" r:id="rId8"/>
    <p:sldLayoutId id="2147484571" r:id="rId9"/>
    <p:sldLayoutId id="2147484572" r:id="rId10"/>
    <p:sldLayoutId id="2147484573" r:id="rId11"/>
    <p:sldLayoutId id="2147484574" r:id="rId12"/>
    <p:sldLayoutId id="2147484575" r:id="rId13"/>
    <p:sldLayoutId id="2147484576" r:id="rId14"/>
    <p:sldLayoutId id="2147484577" r:id="rId15"/>
    <p:sldLayoutId id="2147484578" r:id="rId16"/>
    <p:sldLayoutId id="2147484579" r:id="rId17"/>
    <p:sldLayoutId id="2147484580" r:id="rId18"/>
    <p:sldLayoutId id="2147484581" r:id="rId19"/>
    <p:sldLayoutId id="2147484582" r:id="rId20"/>
    <p:sldLayoutId id="2147484583" r:id="rId21"/>
    <p:sldLayoutId id="2147484584" r:id="rId22"/>
    <p:sldLayoutId id="2147484585" r:id="rId23"/>
    <p:sldLayoutId id="2147484586" r:id="rId24"/>
    <p:sldLayoutId id="2147484587" r:id="rId25"/>
    <p:sldLayoutId id="2147484588" r:id="rId26"/>
    <p:sldLayoutId id="2147484589" r:id="rId27"/>
    <p:sldLayoutId id="2147484590" r:id="rId28"/>
    <p:sldLayoutId id="2147484591" r:id="rId29"/>
    <p:sldLayoutId id="2147484592" r:id="rId30"/>
    <p:sldLayoutId id="2147484593" r:id="rId31"/>
    <p:sldLayoutId id="2147484594" r:id="rId32"/>
    <p:sldLayoutId id="2147484595" r:id="rId33"/>
    <p:sldLayoutId id="2147484596" r:id="rId34"/>
    <p:sldLayoutId id="2147484597" r:id="rId35"/>
    <p:sldLayoutId id="2147484598" r:id="rId36"/>
    <p:sldLayoutId id="2147484599" r:id="rId37"/>
    <p:sldLayoutId id="2147484600" r:id="rId38"/>
    <p:sldLayoutId id="2147484601" r:id="rId39"/>
    <p:sldLayoutId id="2147484602" r:id="rId40"/>
    <p:sldLayoutId id="2147484603" r:id="rId41"/>
    <p:sldLayoutId id="2147484604" r:id="rId42"/>
    <p:sldLayoutId id="2147484605" r:id="rId43"/>
    <p:sldLayoutId id="2147484606" r:id="rId44"/>
    <p:sldLayoutId id="2147484607" r:id="rId45"/>
    <p:sldLayoutId id="2147484608" r:id="rId46"/>
    <p:sldLayoutId id="2147484609" r:id="rId47"/>
    <p:sldLayoutId id="2147484610" r:id="rId48"/>
    <p:sldLayoutId id="2147484611" r:id="rId49"/>
    <p:sldLayoutId id="214748461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hyperlink" Target="https://www.google.com/url?sa=i&amp;rct=j&amp;q=&amp;esrc=s&amp;source=images&amp;cd=&amp;cad=rja&amp;uact=8&amp;ved=0ahUKEwiT3LqY6PHRAhWjLcAKHb_0B1QQjRwIBw&amp;url=https://azure.microsoft.com/en-us/services/service-fabric/&amp;bvm=bv.146073913,d.ZGg&amp;psig=AFQjCNGu_hhhgR_r4AFqBCgZaQRKnGnzwQ&amp;ust=1486138681522153" TargetMode="Externa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0.xml"/><Relationship Id="rId1" Type="http://schemas.openxmlformats.org/officeDocument/2006/relationships/themeOverride" Target="../theme/themeOverride1.xml"/><Relationship Id="rId5" Type="http://schemas.openxmlformats.org/officeDocument/2006/relationships/image" Target="../media/image4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image" Target="../media/image47.png"/><Relationship Id="rId21" Type="http://schemas.openxmlformats.org/officeDocument/2006/relationships/image" Target="../media/image65.sv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notesSlide" Target="../notesSlides/notesSlide2.xml"/><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5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svg"/><Relationship Id="rId23" Type="http://schemas.openxmlformats.org/officeDocument/2006/relationships/image" Target="../media/image67.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93A0057-B86A-4BF0-9BA0-C75842538A10}"/>
              </a:ext>
            </a:extLst>
          </p:cNvPr>
          <p:cNvSpPr/>
          <p:nvPr/>
        </p:nvSpPr>
        <p:spPr bwMode="auto">
          <a:xfrm>
            <a:off x="2542323" y="4830471"/>
            <a:ext cx="9281398" cy="1735300"/>
          </a:xfrm>
          <a:prstGeom prst="rect">
            <a:avLst/>
          </a:prstGeom>
          <a:solidFill>
            <a:srgbClr val="394453"/>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3799DCFD-176E-489B-AC17-5D37154FBC4A}"/>
              </a:ext>
            </a:extLst>
          </p:cNvPr>
          <p:cNvSpPr/>
          <p:nvPr/>
        </p:nvSpPr>
        <p:spPr bwMode="auto">
          <a:xfrm>
            <a:off x="4716961" y="529218"/>
            <a:ext cx="6706285" cy="28887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Service Fabric Cluster</a:t>
            </a:r>
          </a:p>
        </p:txBody>
      </p:sp>
      <p:pic>
        <p:nvPicPr>
          <p:cNvPr id="52" name="Picture 2" descr="Image result for service fabric icon small">
            <a:hlinkClick r:id="rId3"/>
            <a:extLst>
              <a:ext uri="{FF2B5EF4-FFF2-40B4-BE49-F238E27FC236}">
                <a16:creationId xmlns:a16="http://schemas.microsoft.com/office/drawing/2014/main" id="{75967BBA-CF80-40CC-98D7-542BE63BF7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961" y="615988"/>
            <a:ext cx="685876" cy="360085"/>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8381DA0-B82F-49DA-AF18-C496276B0FB8}"/>
              </a:ext>
            </a:extLst>
          </p:cNvPr>
          <p:cNvSpPr/>
          <p:nvPr/>
        </p:nvSpPr>
        <p:spPr bwMode="auto">
          <a:xfrm>
            <a:off x="2392919" y="4681067"/>
            <a:ext cx="9281398" cy="1735300"/>
          </a:xfrm>
          <a:prstGeom prst="rect">
            <a:avLst/>
          </a:prstGeom>
          <a:solidFill>
            <a:srgbClr val="394453"/>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hlinkClick r:id="" action="ppaction://noaction"/>
            <a:extLst>
              <a:ext uri="{FF2B5EF4-FFF2-40B4-BE49-F238E27FC236}">
                <a16:creationId xmlns:a16="http://schemas.microsoft.com/office/drawing/2014/main" id="{CEEBDA8E-58FF-4CC9-A19E-31CC248FF672}"/>
              </a:ext>
            </a:extLst>
          </p:cNvPr>
          <p:cNvPicPr>
            <a:picLocks noChangeAspect="1"/>
          </p:cNvPicPr>
          <p:nvPr/>
        </p:nvPicPr>
        <p:blipFill>
          <a:blip r:embed="rId5"/>
          <a:stretch>
            <a:fillRect/>
          </a:stretch>
        </p:blipFill>
        <p:spPr>
          <a:xfrm>
            <a:off x="10845456" y="5174700"/>
            <a:ext cx="700682" cy="700682"/>
          </a:xfrm>
          <a:prstGeom prst="rect">
            <a:avLst/>
          </a:prstGeom>
        </p:spPr>
      </p:pic>
      <p:sp>
        <p:nvSpPr>
          <p:cNvPr id="65" name="Flowchart: Magnetic Disk 64">
            <a:extLst>
              <a:ext uri="{FF2B5EF4-FFF2-40B4-BE49-F238E27FC236}">
                <a16:creationId xmlns:a16="http://schemas.microsoft.com/office/drawing/2014/main" id="{F33BFBBE-7918-46E7-AC8D-CB65DAD8E8D6}"/>
              </a:ext>
            </a:extLst>
          </p:cNvPr>
          <p:cNvSpPr/>
          <p:nvPr/>
        </p:nvSpPr>
        <p:spPr bwMode="auto">
          <a:xfrm>
            <a:off x="2811536" y="5357480"/>
            <a:ext cx="494147" cy="564740"/>
          </a:xfrm>
          <a:prstGeom prst="flowChartMagneticDisk">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lowchart: Magnetic Disk 65">
            <a:extLst>
              <a:ext uri="{FF2B5EF4-FFF2-40B4-BE49-F238E27FC236}">
                <a16:creationId xmlns:a16="http://schemas.microsoft.com/office/drawing/2014/main" id="{9847B98E-AB21-4659-90D4-50B828BB59D8}"/>
              </a:ext>
            </a:extLst>
          </p:cNvPr>
          <p:cNvSpPr/>
          <p:nvPr/>
        </p:nvSpPr>
        <p:spPr bwMode="auto">
          <a:xfrm>
            <a:off x="3682285" y="5353580"/>
            <a:ext cx="494147" cy="564740"/>
          </a:xfrm>
          <a:prstGeom prst="flowChartMagneticDisk">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lowchart: Magnetic Disk 66">
            <a:extLst>
              <a:ext uri="{FF2B5EF4-FFF2-40B4-BE49-F238E27FC236}">
                <a16:creationId xmlns:a16="http://schemas.microsoft.com/office/drawing/2014/main" id="{D9CB95FE-34F8-400D-BAF8-7202BA431FAF}"/>
              </a:ext>
            </a:extLst>
          </p:cNvPr>
          <p:cNvSpPr/>
          <p:nvPr/>
        </p:nvSpPr>
        <p:spPr bwMode="auto">
          <a:xfrm>
            <a:off x="4549031" y="5352465"/>
            <a:ext cx="494147" cy="564740"/>
          </a:xfrm>
          <a:prstGeom prst="flowChartMagneticDisk">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lowchart: Magnetic Disk 67">
            <a:extLst>
              <a:ext uri="{FF2B5EF4-FFF2-40B4-BE49-F238E27FC236}">
                <a16:creationId xmlns:a16="http://schemas.microsoft.com/office/drawing/2014/main" id="{05374C14-0CB6-4985-8B68-FFAAC067974A}"/>
              </a:ext>
            </a:extLst>
          </p:cNvPr>
          <p:cNvSpPr/>
          <p:nvPr/>
        </p:nvSpPr>
        <p:spPr bwMode="auto">
          <a:xfrm>
            <a:off x="5423784" y="5348925"/>
            <a:ext cx="494147" cy="564740"/>
          </a:xfrm>
          <a:prstGeom prst="flowChartMagneticDisk">
            <a:avLst/>
          </a:prstGeom>
          <a:solidFill>
            <a:schemeClr val="tx2"/>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 name="Flowchart: Magnetic Disk 68">
            <a:extLst>
              <a:ext uri="{FF2B5EF4-FFF2-40B4-BE49-F238E27FC236}">
                <a16:creationId xmlns:a16="http://schemas.microsoft.com/office/drawing/2014/main" id="{9E5C7AE5-F37C-48BE-8A2C-0DC3B5349204}"/>
              </a:ext>
            </a:extLst>
          </p:cNvPr>
          <p:cNvSpPr/>
          <p:nvPr/>
        </p:nvSpPr>
        <p:spPr bwMode="auto">
          <a:xfrm>
            <a:off x="7120697" y="5344035"/>
            <a:ext cx="494147" cy="564740"/>
          </a:xfrm>
          <a:prstGeom prst="flowChartMagneticDisk">
            <a:avLst/>
          </a:prstGeom>
          <a:solidFill>
            <a:schemeClr val="tx2"/>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lowchart: Magnetic Disk 69">
            <a:extLst>
              <a:ext uri="{FF2B5EF4-FFF2-40B4-BE49-F238E27FC236}">
                <a16:creationId xmlns:a16="http://schemas.microsoft.com/office/drawing/2014/main" id="{2B52CD88-F29B-4205-AB1E-C8C21BD5338B}"/>
              </a:ext>
            </a:extLst>
          </p:cNvPr>
          <p:cNvSpPr/>
          <p:nvPr/>
        </p:nvSpPr>
        <p:spPr bwMode="auto">
          <a:xfrm>
            <a:off x="6302960" y="5345838"/>
            <a:ext cx="494147" cy="564740"/>
          </a:xfrm>
          <a:prstGeom prst="flowChartMagneticDisk">
            <a:avLst/>
          </a:prstGeom>
          <a:solidFill>
            <a:schemeClr val="tx2"/>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C26B4C43-BD4E-4090-9C42-550471B20DB7}"/>
              </a:ext>
            </a:extLst>
          </p:cNvPr>
          <p:cNvGrpSpPr/>
          <p:nvPr/>
        </p:nvGrpSpPr>
        <p:grpSpPr>
          <a:xfrm>
            <a:off x="2949536" y="1311873"/>
            <a:ext cx="932208" cy="1052755"/>
            <a:chOff x="2814582" y="1119871"/>
            <a:chExt cx="950901" cy="1073865"/>
          </a:xfrm>
        </p:grpSpPr>
        <p:pic>
          <p:nvPicPr>
            <p:cNvPr id="17" name="Picture 16" descr="A drawing of a person&#10;&#10;Description generated with high confidence">
              <a:extLst>
                <a:ext uri="{FF2B5EF4-FFF2-40B4-BE49-F238E27FC236}">
                  <a16:creationId xmlns:a16="http://schemas.microsoft.com/office/drawing/2014/main" id="{5ECA6865-7050-49E0-B148-2BFF4D7347A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675" b="99213" l="22124" r="77729">
                          <a14:foregroundMark x1="49705" y1="3675" x2="49705" y2="3675"/>
                          <a14:foregroundMark x1="75221" y1="46194" x2="75221" y2="46194"/>
                          <a14:foregroundMark x1="53097" y1="95013" x2="53097" y2="95013"/>
                          <a14:foregroundMark x1="50885" y1="99213" x2="50885" y2="99213"/>
                          <a14:foregroundMark x1="77729" y1="47507" x2="77729" y2="47507"/>
                          <a14:foregroundMark x1="51180" y1="26247" x2="51180" y2="26247"/>
                          <a14:foregroundMark x1="53392" y1="19160" x2="53392" y2="19160"/>
                          <a14:foregroundMark x1="50590" y1="13386" x2="50590" y2="13386"/>
                          <a14:foregroundMark x1="46755" y1="17848" x2="46755" y2="17848"/>
                          <a14:foregroundMark x1="46903" y1="34646" x2="46903" y2="34646"/>
                          <a14:foregroundMark x1="42920" y1="23622" x2="42920" y2="23622"/>
                        </a14:backgroundRemoval>
                      </a14:imgEffect>
                    </a14:imgLayer>
                  </a14:imgProps>
                </a:ext>
              </a:extLst>
            </a:blip>
            <a:srcRect l="15894" r="21385"/>
            <a:stretch/>
          </p:blipFill>
          <p:spPr>
            <a:xfrm>
              <a:off x="2965997" y="1613092"/>
              <a:ext cx="648072" cy="580644"/>
            </a:xfrm>
            <a:prstGeom prst="rect">
              <a:avLst/>
            </a:prstGeom>
          </p:spPr>
        </p:pic>
        <p:sp>
          <p:nvSpPr>
            <p:cNvPr id="19" name="Rectangle 18">
              <a:extLst>
                <a:ext uri="{FF2B5EF4-FFF2-40B4-BE49-F238E27FC236}">
                  <a16:creationId xmlns:a16="http://schemas.microsoft.com/office/drawing/2014/main" id="{9F4621E1-21D2-4534-AF33-04291AC5DE95}"/>
                </a:ext>
              </a:extLst>
            </p:cNvPr>
            <p:cNvSpPr/>
            <p:nvPr/>
          </p:nvSpPr>
          <p:spPr>
            <a:xfrm>
              <a:off x="2814582" y="1119871"/>
              <a:ext cx="950901" cy="424732"/>
            </a:xfrm>
            <a:prstGeom prst="rect">
              <a:avLst/>
            </a:prstGeom>
          </p:spPr>
          <p:txBody>
            <a:bodyPr wrap="non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Application </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a:t>
              </a:r>
            </a:p>
          </p:txBody>
        </p:sp>
      </p:grpSp>
      <p:sp>
        <p:nvSpPr>
          <p:cNvPr id="117" name="Rectangle 116">
            <a:extLst>
              <a:ext uri="{FF2B5EF4-FFF2-40B4-BE49-F238E27FC236}">
                <a16:creationId xmlns:a16="http://schemas.microsoft.com/office/drawing/2014/main" id="{B5E8CA78-07A1-4CDA-97D0-89DECAA7EE9C}"/>
              </a:ext>
            </a:extLst>
          </p:cNvPr>
          <p:cNvSpPr/>
          <p:nvPr/>
        </p:nvSpPr>
        <p:spPr bwMode="auto">
          <a:xfrm>
            <a:off x="2373486" y="268874"/>
            <a:ext cx="9299319" cy="3362964"/>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Virtual Network</a:t>
            </a:r>
          </a:p>
        </p:txBody>
      </p:sp>
      <p:cxnSp>
        <p:nvCxnSpPr>
          <p:cNvPr id="118" name="Straight Connector 117">
            <a:extLst>
              <a:ext uri="{FF2B5EF4-FFF2-40B4-BE49-F238E27FC236}">
                <a16:creationId xmlns:a16="http://schemas.microsoft.com/office/drawing/2014/main" id="{73667816-A535-4FF5-BD11-A50E1BFAA2FB}"/>
              </a:ext>
            </a:extLst>
          </p:cNvPr>
          <p:cNvCxnSpPr>
            <a:cxnSpLocks/>
          </p:cNvCxnSpPr>
          <p:nvPr/>
        </p:nvCxnSpPr>
        <p:spPr>
          <a:xfrm flipH="1">
            <a:off x="1397836" y="2087743"/>
            <a:ext cx="1623627" cy="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CAA2070B-F58B-4260-8CD4-8C7A615E9060}"/>
              </a:ext>
            </a:extLst>
          </p:cNvPr>
          <p:cNvSpPr/>
          <p:nvPr/>
        </p:nvSpPr>
        <p:spPr>
          <a:xfrm>
            <a:off x="382752" y="1746882"/>
            <a:ext cx="1029642" cy="742246"/>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Web Client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OData</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SOAP</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Development</a:t>
            </a:r>
          </a:p>
        </p:txBody>
      </p:sp>
      <p:cxnSp>
        <p:nvCxnSpPr>
          <p:cNvPr id="120" name="Straight Connector 119">
            <a:extLst>
              <a:ext uri="{FF2B5EF4-FFF2-40B4-BE49-F238E27FC236}">
                <a16:creationId xmlns:a16="http://schemas.microsoft.com/office/drawing/2014/main" id="{8251C913-43FC-4FB2-A542-3FDF102E59EF}"/>
              </a:ext>
            </a:extLst>
          </p:cNvPr>
          <p:cNvCxnSpPr>
            <a:cxnSpLocks/>
          </p:cNvCxnSpPr>
          <p:nvPr/>
        </p:nvCxnSpPr>
        <p:spPr>
          <a:xfrm flipH="1">
            <a:off x="3852909" y="2076252"/>
            <a:ext cx="864052" cy="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4" name="Flowchart: Magnetic Disk 53">
            <a:extLst>
              <a:ext uri="{FF2B5EF4-FFF2-40B4-BE49-F238E27FC236}">
                <a16:creationId xmlns:a16="http://schemas.microsoft.com/office/drawing/2014/main" id="{1236AE86-1857-41CD-BCA2-682A684E8285}"/>
              </a:ext>
            </a:extLst>
          </p:cNvPr>
          <p:cNvSpPr/>
          <p:nvPr/>
        </p:nvSpPr>
        <p:spPr bwMode="auto">
          <a:xfrm>
            <a:off x="9555031" y="5264492"/>
            <a:ext cx="721911" cy="750715"/>
          </a:xfrm>
          <a:prstGeom prst="flowChartMagneticDisk">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9285"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lowchart: Magnetic Disk 54">
            <a:extLst>
              <a:ext uri="{FF2B5EF4-FFF2-40B4-BE49-F238E27FC236}">
                <a16:creationId xmlns:a16="http://schemas.microsoft.com/office/drawing/2014/main" id="{D4257A9E-BF9B-421C-9413-4265914C3583}"/>
              </a:ext>
            </a:extLst>
          </p:cNvPr>
          <p:cNvSpPr/>
          <p:nvPr/>
        </p:nvSpPr>
        <p:spPr bwMode="auto">
          <a:xfrm>
            <a:off x="9553958" y="5344035"/>
            <a:ext cx="722984" cy="750715"/>
          </a:xfrm>
          <a:prstGeom prst="flowChartMagneticDisk">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9285"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lowchart: Magnetic Disk 55">
            <a:extLst>
              <a:ext uri="{FF2B5EF4-FFF2-40B4-BE49-F238E27FC236}">
                <a16:creationId xmlns:a16="http://schemas.microsoft.com/office/drawing/2014/main" id="{D417000D-FE5B-43DC-9028-2332C4AA171E}"/>
              </a:ext>
            </a:extLst>
          </p:cNvPr>
          <p:cNvSpPr/>
          <p:nvPr/>
        </p:nvSpPr>
        <p:spPr bwMode="auto">
          <a:xfrm>
            <a:off x="9553958" y="5413896"/>
            <a:ext cx="722985" cy="750715"/>
          </a:xfrm>
          <a:prstGeom prst="flowChartMagneticDisk">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9285"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lowchart: Magnetic Disk 56">
            <a:extLst>
              <a:ext uri="{FF2B5EF4-FFF2-40B4-BE49-F238E27FC236}">
                <a16:creationId xmlns:a16="http://schemas.microsoft.com/office/drawing/2014/main" id="{A60ACDC7-4B39-4EBA-BB28-4E7932361C5C}"/>
              </a:ext>
            </a:extLst>
          </p:cNvPr>
          <p:cNvSpPr/>
          <p:nvPr/>
        </p:nvSpPr>
        <p:spPr bwMode="auto">
          <a:xfrm>
            <a:off x="9553958" y="5483758"/>
            <a:ext cx="722985" cy="750715"/>
          </a:xfrm>
          <a:prstGeom prst="flowChartMagneticDisk">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9285"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lowchart: Magnetic Disk 122">
            <a:extLst>
              <a:ext uri="{FF2B5EF4-FFF2-40B4-BE49-F238E27FC236}">
                <a16:creationId xmlns:a16="http://schemas.microsoft.com/office/drawing/2014/main" id="{D47E173D-5A09-4EB9-8667-708FF6E7FFC6}"/>
              </a:ext>
            </a:extLst>
          </p:cNvPr>
          <p:cNvSpPr/>
          <p:nvPr/>
        </p:nvSpPr>
        <p:spPr bwMode="auto">
          <a:xfrm>
            <a:off x="9556961" y="5174700"/>
            <a:ext cx="719981" cy="750715"/>
          </a:xfrm>
          <a:prstGeom prst="flowChartMagneticDisk">
            <a:avLst/>
          </a:prstGeom>
          <a:solidFill>
            <a:srgbClr val="394453"/>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9285" rIns="0" bIns="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endParaRPr kumimoji="0" lang="en-US" sz="98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B5460F23-DFA0-4EFD-ADCF-9B2581A62896}"/>
              </a:ext>
            </a:extLst>
          </p:cNvPr>
          <p:cNvSpPr/>
          <p:nvPr/>
        </p:nvSpPr>
        <p:spPr bwMode="auto">
          <a:xfrm>
            <a:off x="2576549" y="4851154"/>
            <a:ext cx="6269039" cy="1374007"/>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Azure Elastic Pool</a:t>
            </a:r>
          </a:p>
        </p:txBody>
      </p:sp>
      <p:sp>
        <p:nvSpPr>
          <p:cNvPr id="23" name="TextBox 22">
            <a:extLst>
              <a:ext uri="{FF2B5EF4-FFF2-40B4-BE49-F238E27FC236}">
                <a16:creationId xmlns:a16="http://schemas.microsoft.com/office/drawing/2014/main" id="{FB61661A-E1B0-48AD-AEC1-C852D8B70B22}"/>
              </a:ext>
            </a:extLst>
          </p:cNvPr>
          <p:cNvSpPr txBox="1"/>
          <p:nvPr/>
        </p:nvSpPr>
        <p:spPr>
          <a:xfrm>
            <a:off x="7899879" y="5491485"/>
            <a:ext cx="583653" cy="615522"/>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3A96DD"/>
                </a:solidFill>
                <a:effectLst/>
                <a:uLnTx/>
                <a:uFillTx/>
                <a:latin typeface="Segoe UI"/>
                <a:ea typeface="+mn-ea"/>
                <a:cs typeface="+mn-cs"/>
              </a:rPr>
              <a:t>…</a:t>
            </a:r>
          </a:p>
        </p:txBody>
      </p:sp>
      <p:grpSp>
        <p:nvGrpSpPr>
          <p:cNvPr id="24" name="Group 23">
            <a:extLst>
              <a:ext uri="{FF2B5EF4-FFF2-40B4-BE49-F238E27FC236}">
                <a16:creationId xmlns:a16="http://schemas.microsoft.com/office/drawing/2014/main" id="{34B2D222-EF4C-41AE-B895-C89E5B0C8F56}"/>
              </a:ext>
            </a:extLst>
          </p:cNvPr>
          <p:cNvGrpSpPr/>
          <p:nvPr/>
        </p:nvGrpSpPr>
        <p:grpSpPr>
          <a:xfrm>
            <a:off x="5060308" y="1231905"/>
            <a:ext cx="965099" cy="1974018"/>
            <a:chOff x="5161777" y="1256110"/>
            <a:chExt cx="984451" cy="2013601"/>
          </a:xfrm>
        </p:grpSpPr>
        <p:sp>
          <p:nvSpPr>
            <p:cNvPr id="43" name="Rectangle 42">
              <a:extLst>
                <a:ext uri="{FF2B5EF4-FFF2-40B4-BE49-F238E27FC236}">
                  <a16:creationId xmlns:a16="http://schemas.microsoft.com/office/drawing/2014/main" id="{6D0A643E-9FA6-486F-B41C-92E92C4721C1}"/>
                </a:ext>
              </a:extLst>
            </p:cNvPr>
            <p:cNvSpPr/>
            <p:nvPr/>
          </p:nvSpPr>
          <p:spPr bwMode="auto">
            <a:xfrm>
              <a:off x="5161777" y="1256110"/>
              <a:ext cx="984451" cy="2013601"/>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FF0249DE-85BB-4FE1-90CB-280362E259B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39793" y="2573807"/>
              <a:ext cx="355368" cy="548679"/>
            </a:xfrm>
            <a:prstGeom prst="rect">
              <a:avLst/>
            </a:prstGeom>
          </p:spPr>
        </p:pic>
        <p:pic>
          <p:nvPicPr>
            <p:cNvPr id="11" name="Picture 10">
              <a:extLst>
                <a:ext uri="{FF2B5EF4-FFF2-40B4-BE49-F238E27FC236}">
                  <a16:creationId xmlns:a16="http://schemas.microsoft.com/office/drawing/2014/main" id="{00335D64-5C20-450D-987A-8D0DE829628E}"/>
                </a:ext>
              </a:extLst>
            </p:cNvPr>
            <p:cNvPicPr>
              <a:picLocks noChangeAspect="1"/>
            </p:cNvPicPr>
            <p:nvPr/>
          </p:nvPicPr>
          <p:blipFill>
            <a:blip r:embed="rId9"/>
            <a:stretch>
              <a:fillRect/>
            </a:stretch>
          </p:blipFill>
          <p:spPr>
            <a:xfrm>
              <a:off x="5639475" y="2641581"/>
              <a:ext cx="435621" cy="435621"/>
            </a:xfrm>
            <a:prstGeom prst="rect">
              <a:avLst/>
            </a:prstGeom>
          </p:spPr>
        </p:pic>
        <p:pic>
          <p:nvPicPr>
            <p:cNvPr id="15" name="Picture 14">
              <a:extLst>
                <a:ext uri="{FF2B5EF4-FFF2-40B4-BE49-F238E27FC236}">
                  <a16:creationId xmlns:a16="http://schemas.microsoft.com/office/drawing/2014/main" id="{82A24FBA-ABCD-4268-ABA4-41FB31FE1E7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12365" y="1311330"/>
              <a:ext cx="274818" cy="266385"/>
            </a:xfrm>
            <a:prstGeom prst="rect">
              <a:avLst/>
            </a:prstGeom>
          </p:spPr>
        </p:pic>
        <p:pic>
          <p:nvPicPr>
            <p:cNvPr id="126" name="Picture 125">
              <a:extLst>
                <a:ext uri="{FF2B5EF4-FFF2-40B4-BE49-F238E27FC236}">
                  <a16:creationId xmlns:a16="http://schemas.microsoft.com/office/drawing/2014/main" id="{A569661B-41CD-42DE-8224-AD4031E1E978}"/>
                </a:ext>
              </a:extLst>
            </p:cNvPr>
            <p:cNvPicPr>
              <a:picLocks noChangeAspect="1"/>
            </p:cNvPicPr>
            <p:nvPr/>
          </p:nvPicPr>
          <p:blipFill>
            <a:blip r:embed="rId9"/>
            <a:stretch>
              <a:fillRect/>
            </a:stretch>
          </p:blipFill>
          <p:spPr>
            <a:xfrm>
              <a:off x="5345155" y="1934626"/>
              <a:ext cx="208093" cy="208093"/>
            </a:xfrm>
            <a:prstGeom prst="rect">
              <a:avLst/>
            </a:prstGeom>
          </p:spPr>
        </p:pic>
        <p:pic>
          <p:nvPicPr>
            <p:cNvPr id="127" name="Picture 126">
              <a:extLst>
                <a:ext uri="{FF2B5EF4-FFF2-40B4-BE49-F238E27FC236}">
                  <a16:creationId xmlns:a16="http://schemas.microsoft.com/office/drawing/2014/main" id="{A951C390-C650-443D-A0A3-44451ABEA7BF}"/>
                </a:ext>
              </a:extLst>
            </p:cNvPr>
            <p:cNvPicPr>
              <a:picLocks noChangeAspect="1"/>
            </p:cNvPicPr>
            <p:nvPr/>
          </p:nvPicPr>
          <p:blipFill>
            <a:blip r:embed="rId9"/>
            <a:stretch>
              <a:fillRect/>
            </a:stretch>
          </p:blipFill>
          <p:spPr>
            <a:xfrm>
              <a:off x="5741681" y="1940890"/>
              <a:ext cx="208093" cy="208093"/>
            </a:xfrm>
            <a:prstGeom prst="rect">
              <a:avLst/>
            </a:prstGeom>
          </p:spPr>
        </p:pic>
      </p:grpSp>
      <p:grpSp>
        <p:nvGrpSpPr>
          <p:cNvPr id="128" name="Group 127">
            <a:extLst>
              <a:ext uri="{FF2B5EF4-FFF2-40B4-BE49-F238E27FC236}">
                <a16:creationId xmlns:a16="http://schemas.microsoft.com/office/drawing/2014/main" id="{0CA852F5-91BA-4D50-AA5A-50D64F03F6D3}"/>
              </a:ext>
            </a:extLst>
          </p:cNvPr>
          <p:cNvGrpSpPr/>
          <p:nvPr/>
        </p:nvGrpSpPr>
        <p:grpSpPr>
          <a:xfrm>
            <a:off x="6155598" y="1231905"/>
            <a:ext cx="965099" cy="1974018"/>
            <a:chOff x="5161777" y="1256110"/>
            <a:chExt cx="984451" cy="2013601"/>
          </a:xfrm>
        </p:grpSpPr>
        <p:sp>
          <p:nvSpPr>
            <p:cNvPr id="129" name="Rectangle 128">
              <a:extLst>
                <a:ext uri="{FF2B5EF4-FFF2-40B4-BE49-F238E27FC236}">
                  <a16:creationId xmlns:a16="http://schemas.microsoft.com/office/drawing/2014/main" id="{AE84AAC8-94E1-4EC2-89B4-EF92D1EE7B81}"/>
                </a:ext>
              </a:extLst>
            </p:cNvPr>
            <p:cNvSpPr/>
            <p:nvPr/>
          </p:nvSpPr>
          <p:spPr bwMode="auto">
            <a:xfrm>
              <a:off x="5161777" y="1256110"/>
              <a:ext cx="984451" cy="2013601"/>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0" name="Picture 129">
              <a:extLst>
                <a:ext uri="{FF2B5EF4-FFF2-40B4-BE49-F238E27FC236}">
                  <a16:creationId xmlns:a16="http://schemas.microsoft.com/office/drawing/2014/main" id="{FE955395-903C-40E6-B63E-B427DB0907A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39793" y="2573807"/>
              <a:ext cx="355368" cy="548679"/>
            </a:xfrm>
            <a:prstGeom prst="rect">
              <a:avLst/>
            </a:prstGeom>
          </p:spPr>
        </p:pic>
        <p:pic>
          <p:nvPicPr>
            <p:cNvPr id="132" name="Picture 131">
              <a:extLst>
                <a:ext uri="{FF2B5EF4-FFF2-40B4-BE49-F238E27FC236}">
                  <a16:creationId xmlns:a16="http://schemas.microsoft.com/office/drawing/2014/main" id="{A502AD77-7874-4EF6-A514-43CE2777D47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12365" y="1311330"/>
              <a:ext cx="274818" cy="266385"/>
            </a:xfrm>
            <a:prstGeom prst="rect">
              <a:avLst/>
            </a:prstGeom>
          </p:spPr>
        </p:pic>
        <p:pic>
          <p:nvPicPr>
            <p:cNvPr id="133" name="Picture 132">
              <a:extLst>
                <a:ext uri="{FF2B5EF4-FFF2-40B4-BE49-F238E27FC236}">
                  <a16:creationId xmlns:a16="http://schemas.microsoft.com/office/drawing/2014/main" id="{D570F292-12BE-45E1-8EE6-9F1A99EBA4A8}"/>
                </a:ext>
              </a:extLst>
            </p:cNvPr>
            <p:cNvPicPr>
              <a:picLocks noChangeAspect="1"/>
            </p:cNvPicPr>
            <p:nvPr/>
          </p:nvPicPr>
          <p:blipFill>
            <a:blip r:embed="rId9"/>
            <a:stretch>
              <a:fillRect/>
            </a:stretch>
          </p:blipFill>
          <p:spPr>
            <a:xfrm>
              <a:off x="5345155" y="1934626"/>
              <a:ext cx="208093" cy="208093"/>
            </a:xfrm>
            <a:prstGeom prst="rect">
              <a:avLst/>
            </a:prstGeom>
          </p:spPr>
        </p:pic>
        <p:pic>
          <p:nvPicPr>
            <p:cNvPr id="134" name="Picture 133">
              <a:extLst>
                <a:ext uri="{FF2B5EF4-FFF2-40B4-BE49-F238E27FC236}">
                  <a16:creationId xmlns:a16="http://schemas.microsoft.com/office/drawing/2014/main" id="{04542F8A-743B-4048-A474-E9A8B8FBCCA8}"/>
                </a:ext>
              </a:extLst>
            </p:cNvPr>
            <p:cNvPicPr>
              <a:picLocks noChangeAspect="1"/>
            </p:cNvPicPr>
            <p:nvPr/>
          </p:nvPicPr>
          <p:blipFill>
            <a:blip r:embed="rId9"/>
            <a:stretch>
              <a:fillRect/>
            </a:stretch>
          </p:blipFill>
          <p:spPr>
            <a:xfrm>
              <a:off x="5741681" y="1940890"/>
              <a:ext cx="208093" cy="208093"/>
            </a:xfrm>
            <a:prstGeom prst="rect">
              <a:avLst/>
            </a:prstGeom>
          </p:spPr>
        </p:pic>
      </p:grpSp>
      <p:grpSp>
        <p:nvGrpSpPr>
          <p:cNvPr id="135" name="Group 134">
            <a:extLst>
              <a:ext uri="{FF2B5EF4-FFF2-40B4-BE49-F238E27FC236}">
                <a16:creationId xmlns:a16="http://schemas.microsoft.com/office/drawing/2014/main" id="{357FF275-2EE1-4CAB-9D25-BFA1D2C0D69B}"/>
              </a:ext>
            </a:extLst>
          </p:cNvPr>
          <p:cNvGrpSpPr/>
          <p:nvPr/>
        </p:nvGrpSpPr>
        <p:grpSpPr>
          <a:xfrm>
            <a:off x="7275946" y="1231904"/>
            <a:ext cx="965099" cy="1974018"/>
            <a:chOff x="5161777" y="1256110"/>
            <a:chExt cx="984451" cy="2013601"/>
          </a:xfrm>
        </p:grpSpPr>
        <p:sp>
          <p:nvSpPr>
            <p:cNvPr id="136" name="Rectangle 135">
              <a:extLst>
                <a:ext uri="{FF2B5EF4-FFF2-40B4-BE49-F238E27FC236}">
                  <a16:creationId xmlns:a16="http://schemas.microsoft.com/office/drawing/2014/main" id="{71F46A6C-9DD7-49AF-85CF-19EC4771A707}"/>
                </a:ext>
              </a:extLst>
            </p:cNvPr>
            <p:cNvSpPr/>
            <p:nvPr/>
          </p:nvSpPr>
          <p:spPr bwMode="auto">
            <a:xfrm>
              <a:off x="5161777" y="1256110"/>
              <a:ext cx="984451" cy="2013601"/>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8" name="Picture 137">
              <a:extLst>
                <a:ext uri="{FF2B5EF4-FFF2-40B4-BE49-F238E27FC236}">
                  <a16:creationId xmlns:a16="http://schemas.microsoft.com/office/drawing/2014/main" id="{408B9F32-A92B-4C70-96D2-79AD97145957}"/>
                </a:ext>
              </a:extLst>
            </p:cNvPr>
            <p:cNvPicPr>
              <a:picLocks noChangeAspect="1"/>
            </p:cNvPicPr>
            <p:nvPr/>
          </p:nvPicPr>
          <p:blipFill>
            <a:blip r:embed="rId9"/>
            <a:stretch>
              <a:fillRect/>
            </a:stretch>
          </p:blipFill>
          <p:spPr>
            <a:xfrm>
              <a:off x="5639475" y="2641581"/>
              <a:ext cx="435621" cy="435621"/>
            </a:xfrm>
            <a:prstGeom prst="rect">
              <a:avLst/>
            </a:prstGeom>
          </p:spPr>
        </p:pic>
        <p:pic>
          <p:nvPicPr>
            <p:cNvPr id="139" name="Picture 138">
              <a:extLst>
                <a:ext uri="{FF2B5EF4-FFF2-40B4-BE49-F238E27FC236}">
                  <a16:creationId xmlns:a16="http://schemas.microsoft.com/office/drawing/2014/main" id="{04478807-5F0D-4C4C-BA19-25D836CF9024}"/>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12365" y="1311330"/>
              <a:ext cx="274818" cy="266385"/>
            </a:xfrm>
            <a:prstGeom prst="rect">
              <a:avLst/>
            </a:prstGeom>
          </p:spPr>
        </p:pic>
        <p:pic>
          <p:nvPicPr>
            <p:cNvPr id="140" name="Picture 139">
              <a:extLst>
                <a:ext uri="{FF2B5EF4-FFF2-40B4-BE49-F238E27FC236}">
                  <a16:creationId xmlns:a16="http://schemas.microsoft.com/office/drawing/2014/main" id="{6D7CE5BC-C6AB-487F-B8B0-CCE71A802A6E}"/>
                </a:ext>
              </a:extLst>
            </p:cNvPr>
            <p:cNvPicPr>
              <a:picLocks noChangeAspect="1"/>
            </p:cNvPicPr>
            <p:nvPr/>
          </p:nvPicPr>
          <p:blipFill>
            <a:blip r:embed="rId9"/>
            <a:stretch>
              <a:fillRect/>
            </a:stretch>
          </p:blipFill>
          <p:spPr>
            <a:xfrm>
              <a:off x="5345155" y="1934626"/>
              <a:ext cx="208093" cy="208093"/>
            </a:xfrm>
            <a:prstGeom prst="rect">
              <a:avLst/>
            </a:prstGeom>
          </p:spPr>
        </p:pic>
        <p:pic>
          <p:nvPicPr>
            <p:cNvPr id="141" name="Picture 140">
              <a:extLst>
                <a:ext uri="{FF2B5EF4-FFF2-40B4-BE49-F238E27FC236}">
                  <a16:creationId xmlns:a16="http://schemas.microsoft.com/office/drawing/2014/main" id="{3C1BF6D9-518F-4D94-A581-F5B324616758}"/>
                </a:ext>
              </a:extLst>
            </p:cNvPr>
            <p:cNvPicPr>
              <a:picLocks noChangeAspect="1"/>
            </p:cNvPicPr>
            <p:nvPr/>
          </p:nvPicPr>
          <p:blipFill>
            <a:blip r:embed="rId9"/>
            <a:stretch>
              <a:fillRect/>
            </a:stretch>
          </p:blipFill>
          <p:spPr>
            <a:xfrm>
              <a:off x="5741681" y="1940890"/>
              <a:ext cx="208093" cy="208093"/>
            </a:xfrm>
            <a:prstGeom prst="rect">
              <a:avLst/>
            </a:prstGeom>
          </p:spPr>
        </p:pic>
      </p:grpSp>
      <p:grpSp>
        <p:nvGrpSpPr>
          <p:cNvPr id="142" name="Group 141">
            <a:extLst>
              <a:ext uri="{FF2B5EF4-FFF2-40B4-BE49-F238E27FC236}">
                <a16:creationId xmlns:a16="http://schemas.microsoft.com/office/drawing/2014/main" id="{E1B72E46-3A51-44CB-BF07-4528E5F17D73}"/>
              </a:ext>
            </a:extLst>
          </p:cNvPr>
          <p:cNvGrpSpPr/>
          <p:nvPr/>
        </p:nvGrpSpPr>
        <p:grpSpPr>
          <a:xfrm>
            <a:off x="8396294" y="1231904"/>
            <a:ext cx="965099" cy="1974018"/>
            <a:chOff x="5161777" y="1256110"/>
            <a:chExt cx="984451" cy="2013601"/>
          </a:xfrm>
        </p:grpSpPr>
        <p:sp>
          <p:nvSpPr>
            <p:cNvPr id="143" name="Rectangle 142">
              <a:extLst>
                <a:ext uri="{FF2B5EF4-FFF2-40B4-BE49-F238E27FC236}">
                  <a16:creationId xmlns:a16="http://schemas.microsoft.com/office/drawing/2014/main" id="{1F2D9C1C-B188-4428-93AD-18A8CE069ACD}"/>
                </a:ext>
              </a:extLst>
            </p:cNvPr>
            <p:cNvSpPr/>
            <p:nvPr/>
          </p:nvSpPr>
          <p:spPr bwMode="auto">
            <a:xfrm>
              <a:off x="5161777" y="1256110"/>
              <a:ext cx="984451" cy="2013601"/>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6" name="Picture 145">
              <a:extLst>
                <a:ext uri="{FF2B5EF4-FFF2-40B4-BE49-F238E27FC236}">
                  <a16:creationId xmlns:a16="http://schemas.microsoft.com/office/drawing/2014/main" id="{225670CB-70A3-40DF-817D-E23762534381}"/>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12365" y="1311330"/>
              <a:ext cx="274818" cy="266385"/>
            </a:xfrm>
            <a:prstGeom prst="rect">
              <a:avLst/>
            </a:prstGeom>
          </p:spPr>
        </p:pic>
        <p:pic>
          <p:nvPicPr>
            <p:cNvPr id="147" name="Picture 146">
              <a:extLst>
                <a:ext uri="{FF2B5EF4-FFF2-40B4-BE49-F238E27FC236}">
                  <a16:creationId xmlns:a16="http://schemas.microsoft.com/office/drawing/2014/main" id="{E5AE8A97-52B3-41D8-A8A4-BD97DEBE1D96}"/>
                </a:ext>
              </a:extLst>
            </p:cNvPr>
            <p:cNvPicPr>
              <a:picLocks noChangeAspect="1"/>
            </p:cNvPicPr>
            <p:nvPr/>
          </p:nvPicPr>
          <p:blipFill>
            <a:blip r:embed="rId9"/>
            <a:stretch>
              <a:fillRect/>
            </a:stretch>
          </p:blipFill>
          <p:spPr>
            <a:xfrm>
              <a:off x="5345155" y="1934626"/>
              <a:ext cx="208093" cy="208093"/>
            </a:xfrm>
            <a:prstGeom prst="rect">
              <a:avLst/>
            </a:prstGeom>
          </p:spPr>
        </p:pic>
        <p:pic>
          <p:nvPicPr>
            <p:cNvPr id="148" name="Picture 147">
              <a:extLst>
                <a:ext uri="{FF2B5EF4-FFF2-40B4-BE49-F238E27FC236}">
                  <a16:creationId xmlns:a16="http://schemas.microsoft.com/office/drawing/2014/main" id="{D914E4E5-142B-419F-93DB-F617EC52EA4B}"/>
                </a:ext>
              </a:extLst>
            </p:cNvPr>
            <p:cNvPicPr>
              <a:picLocks noChangeAspect="1"/>
            </p:cNvPicPr>
            <p:nvPr/>
          </p:nvPicPr>
          <p:blipFill>
            <a:blip r:embed="rId9"/>
            <a:stretch>
              <a:fillRect/>
            </a:stretch>
          </p:blipFill>
          <p:spPr>
            <a:xfrm>
              <a:off x="5741681" y="1940890"/>
              <a:ext cx="208093" cy="208093"/>
            </a:xfrm>
            <a:prstGeom prst="rect">
              <a:avLst/>
            </a:prstGeom>
          </p:spPr>
        </p:pic>
      </p:grpSp>
      <p:grpSp>
        <p:nvGrpSpPr>
          <p:cNvPr id="149" name="Group 148">
            <a:extLst>
              <a:ext uri="{FF2B5EF4-FFF2-40B4-BE49-F238E27FC236}">
                <a16:creationId xmlns:a16="http://schemas.microsoft.com/office/drawing/2014/main" id="{E959184E-30C3-4FD3-83B9-FBB677E89C86}"/>
              </a:ext>
            </a:extLst>
          </p:cNvPr>
          <p:cNvGrpSpPr/>
          <p:nvPr/>
        </p:nvGrpSpPr>
        <p:grpSpPr>
          <a:xfrm>
            <a:off x="9516641" y="1231904"/>
            <a:ext cx="965099" cy="1974018"/>
            <a:chOff x="5161777" y="1256110"/>
            <a:chExt cx="984451" cy="2013601"/>
          </a:xfrm>
        </p:grpSpPr>
        <p:sp>
          <p:nvSpPr>
            <p:cNvPr id="150" name="Rectangle 149">
              <a:extLst>
                <a:ext uri="{FF2B5EF4-FFF2-40B4-BE49-F238E27FC236}">
                  <a16:creationId xmlns:a16="http://schemas.microsoft.com/office/drawing/2014/main" id="{1D22E752-059D-446B-B06B-A825D919666A}"/>
                </a:ext>
              </a:extLst>
            </p:cNvPr>
            <p:cNvSpPr/>
            <p:nvPr/>
          </p:nvSpPr>
          <p:spPr bwMode="auto">
            <a:xfrm>
              <a:off x="5161777" y="1256110"/>
              <a:ext cx="984451" cy="2013601"/>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AD8EE040-947B-4DF7-BCCF-FE0CA706698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39793" y="2573807"/>
              <a:ext cx="355368" cy="548679"/>
            </a:xfrm>
            <a:prstGeom prst="rect">
              <a:avLst/>
            </a:prstGeom>
          </p:spPr>
        </p:pic>
        <p:pic>
          <p:nvPicPr>
            <p:cNvPr id="152" name="Picture 151">
              <a:extLst>
                <a:ext uri="{FF2B5EF4-FFF2-40B4-BE49-F238E27FC236}">
                  <a16:creationId xmlns:a16="http://schemas.microsoft.com/office/drawing/2014/main" id="{57676972-BC09-44E3-A5C9-74FE6029DC80}"/>
                </a:ext>
              </a:extLst>
            </p:cNvPr>
            <p:cNvPicPr>
              <a:picLocks noChangeAspect="1"/>
            </p:cNvPicPr>
            <p:nvPr/>
          </p:nvPicPr>
          <p:blipFill>
            <a:blip r:embed="rId9"/>
            <a:stretch>
              <a:fillRect/>
            </a:stretch>
          </p:blipFill>
          <p:spPr>
            <a:xfrm>
              <a:off x="5639475" y="2641581"/>
              <a:ext cx="435621" cy="435621"/>
            </a:xfrm>
            <a:prstGeom prst="rect">
              <a:avLst/>
            </a:prstGeom>
          </p:spPr>
        </p:pic>
        <p:pic>
          <p:nvPicPr>
            <p:cNvPr id="153" name="Picture 152">
              <a:extLst>
                <a:ext uri="{FF2B5EF4-FFF2-40B4-BE49-F238E27FC236}">
                  <a16:creationId xmlns:a16="http://schemas.microsoft.com/office/drawing/2014/main" id="{B5D07A7C-B36C-4A6A-B12F-99122CF2CFC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12365" y="1311330"/>
              <a:ext cx="274818" cy="266385"/>
            </a:xfrm>
            <a:prstGeom prst="rect">
              <a:avLst/>
            </a:prstGeom>
          </p:spPr>
        </p:pic>
        <p:pic>
          <p:nvPicPr>
            <p:cNvPr id="154" name="Picture 153">
              <a:extLst>
                <a:ext uri="{FF2B5EF4-FFF2-40B4-BE49-F238E27FC236}">
                  <a16:creationId xmlns:a16="http://schemas.microsoft.com/office/drawing/2014/main" id="{398697EC-3C0C-40BB-8B94-EB3B6FA7C121}"/>
                </a:ext>
              </a:extLst>
            </p:cNvPr>
            <p:cNvPicPr>
              <a:picLocks noChangeAspect="1"/>
            </p:cNvPicPr>
            <p:nvPr/>
          </p:nvPicPr>
          <p:blipFill>
            <a:blip r:embed="rId9"/>
            <a:stretch>
              <a:fillRect/>
            </a:stretch>
          </p:blipFill>
          <p:spPr>
            <a:xfrm>
              <a:off x="5345155" y="1934626"/>
              <a:ext cx="208093" cy="208093"/>
            </a:xfrm>
            <a:prstGeom prst="rect">
              <a:avLst/>
            </a:prstGeom>
          </p:spPr>
        </p:pic>
        <p:pic>
          <p:nvPicPr>
            <p:cNvPr id="155" name="Picture 154">
              <a:extLst>
                <a:ext uri="{FF2B5EF4-FFF2-40B4-BE49-F238E27FC236}">
                  <a16:creationId xmlns:a16="http://schemas.microsoft.com/office/drawing/2014/main" id="{CA8EDD0B-39F7-4CD5-957C-CBD611906BAE}"/>
                </a:ext>
              </a:extLst>
            </p:cNvPr>
            <p:cNvPicPr>
              <a:picLocks noChangeAspect="1"/>
            </p:cNvPicPr>
            <p:nvPr/>
          </p:nvPicPr>
          <p:blipFill>
            <a:blip r:embed="rId9"/>
            <a:stretch>
              <a:fillRect/>
            </a:stretch>
          </p:blipFill>
          <p:spPr>
            <a:xfrm>
              <a:off x="5741681" y="1940890"/>
              <a:ext cx="208093" cy="208093"/>
            </a:xfrm>
            <a:prstGeom prst="rect">
              <a:avLst/>
            </a:prstGeom>
          </p:spPr>
        </p:pic>
      </p:grpSp>
      <p:grpSp>
        <p:nvGrpSpPr>
          <p:cNvPr id="10" name="Group 9">
            <a:extLst>
              <a:ext uri="{FF2B5EF4-FFF2-40B4-BE49-F238E27FC236}">
                <a16:creationId xmlns:a16="http://schemas.microsoft.com/office/drawing/2014/main" id="{B9A84BD7-BBB8-462A-8890-ABE2D6C290BC}"/>
              </a:ext>
            </a:extLst>
          </p:cNvPr>
          <p:cNvGrpSpPr/>
          <p:nvPr/>
        </p:nvGrpSpPr>
        <p:grpSpPr>
          <a:xfrm>
            <a:off x="3658784" y="3234053"/>
            <a:ext cx="1894903" cy="1253835"/>
            <a:chOff x="3732150" y="3298405"/>
            <a:chExt cx="1932900" cy="1278977"/>
          </a:xfrm>
        </p:grpSpPr>
        <p:cxnSp>
          <p:nvCxnSpPr>
            <p:cNvPr id="58" name="Straight Connector 43">
              <a:extLst>
                <a:ext uri="{FF2B5EF4-FFF2-40B4-BE49-F238E27FC236}">
                  <a16:creationId xmlns:a16="http://schemas.microsoft.com/office/drawing/2014/main" id="{958B5A39-5147-4020-AB46-A7D340340BA1}"/>
                </a:ext>
              </a:extLst>
            </p:cNvPr>
            <p:cNvCxnSpPr>
              <a:cxnSpLocks/>
            </p:cNvCxnSpPr>
            <p:nvPr/>
          </p:nvCxnSpPr>
          <p:spPr>
            <a:xfrm flipV="1">
              <a:off x="4727977" y="3298405"/>
              <a:ext cx="937073" cy="947632"/>
            </a:xfrm>
            <a:prstGeom prst="straightConnector1">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E6BACB2-0954-4EBE-A4F1-D243BEB0439F}"/>
                </a:ext>
              </a:extLst>
            </p:cNvPr>
            <p:cNvSpPr txBox="1"/>
            <p:nvPr/>
          </p:nvSpPr>
          <p:spPr>
            <a:xfrm>
              <a:off x="3732150" y="3949518"/>
              <a:ext cx="1117935" cy="627864"/>
            </a:xfrm>
            <a:prstGeom prst="rect">
              <a:avLst/>
            </a:prstGeom>
            <a:noFill/>
          </p:spPr>
          <p:txBody>
            <a:bodyPr wrap="non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lumMod val="95000"/>
                    </a:srgbClr>
                  </a:solidFill>
                  <a:effectLst/>
                  <a:uLnTx/>
                  <a:uFillTx/>
                  <a:latin typeface="Segoe UI Light"/>
                  <a:ea typeface="+mn-ea"/>
                  <a:cs typeface="+mn-cs"/>
                </a:rPr>
                <a:t>D2 v2</a:t>
              </a:r>
            </a:p>
          </p:txBody>
        </p:sp>
      </p:grpSp>
      <p:grpSp>
        <p:nvGrpSpPr>
          <p:cNvPr id="12" name="Group 11">
            <a:extLst>
              <a:ext uri="{FF2B5EF4-FFF2-40B4-BE49-F238E27FC236}">
                <a16:creationId xmlns:a16="http://schemas.microsoft.com/office/drawing/2014/main" id="{CCAE504D-9AB0-441E-A78F-CA2683FBCE85}"/>
              </a:ext>
            </a:extLst>
          </p:cNvPr>
          <p:cNvGrpSpPr/>
          <p:nvPr/>
        </p:nvGrpSpPr>
        <p:grpSpPr>
          <a:xfrm>
            <a:off x="5531260" y="3855295"/>
            <a:ext cx="3835190" cy="1008983"/>
            <a:chOff x="5642173" y="3932105"/>
            <a:chExt cx="3912094" cy="1029215"/>
          </a:xfrm>
        </p:grpSpPr>
        <p:cxnSp>
          <p:nvCxnSpPr>
            <p:cNvPr id="61" name="Straight Connector 43">
              <a:extLst>
                <a:ext uri="{FF2B5EF4-FFF2-40B4-BE49-F238E27FC236}">
                  <a16:creationId xmlns:a16="http://schemas.microsoft.com/office/drawing/2014/main" id="{391180B1-DA9F-4DE7-B8AB-222BBBD88C34}"/>
                </a:ext>
              </a:extLst>
            </p:cNvPr>
            <p:cNvCxnSpPr>
              <a:cxnSpLocks/>
            </p:cNvCxnSpPr>
            <p:nvPr/>
          </p:nvCxnSpPr>
          <p:spPr>
            <a:xfrm flipV="1">
              <a:off x="5642173" y="4358887"/>
              <a:ext cx="636857" cy="602433"/>
            </a:xfrm>
            <a:prstGeom prst="straightConnector1">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5C63637-A235-4B49-8318-AD69F61942BA}"/>
                </a:ext>
              </a:extLst>
            </p:cNvPr>
            <p:cNvSpPr txBox="1"/>
            <p:nvPr/>
          </p:nvSpPr>
          <p:spPr>
            <a:xfrm>
              <a:off x="6159361" y="3932105"/>
              <a:ext cx="3394906" cy="627864"/>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lumMod val="95000"/>
                    </a:srgbClr>
                  </a:solidFill>
                  <a:effectLst/>
                  <a:uLnTx/>
                  <a:uFillTx/>
                  <a:latin typeface="Segoe UI Light"/>
                  <a:ea typeface="+mn-ea"/>
                  <a:cs typeface="+mn-cs"/>
                </a:rPr>
                <a:t>Standard 200 </a:t>
              </a:r>
              <a:r>
                <a:rPr kumimoji="0" lang="en-US" sz="2353" b="0" i="0" u="none" strike="noStrike" kern="1200" cap="none" spc="0" normalizeH="0" baseline="0" noProof="0" dirty="0" err="1">
                  <a:ln>
                    <a:noFill/>
                  </a:ln>
                  <a:solidFill>
                    <a:srgbClr val="FFFFFF">
                      <a:lumMod val="95000"/>
                    </a:srgbClr>
                  </a:solidFill>
                  <a:effectLst/>
                  <a:uLnTx/>
                  <a:uFillTx/>
                  <a:latin typeface="Segoe UI Light"/>
                  <a:ea typeface="+mn-ea"/>
                  <a:cs typeface="+mn-cs"/>
                </a:rPr>
                <a:t>eDTU</a:t>
              </a:r>
              <a:endParaRPr kumimoji="0" lang="en-US" sz="2353" b="0" i="0" u="none" strike="noStrike" kern="1200" cap="none" spc="0" normalizeH="0" baseline="0" noProof="0" dirty="0">
                <a:ln>
                  <a:noFill/>
                </a:ln>
                <a:solidFill>
                  <a:srgbClr val="FFFFFF">
                    <a:lumMod val="95000"/>
                  </a:srgbClr>
                </a:solidFill>
                <a:effectLst/>
                <a:uLnTx/>
                <a:uFillTx/>
                <a:latin typeface="Segoe UI Light"/>
                <a:ea typeface="+mn-ea"/>
                <a:cs typeface="+mn-cs"/>
              </a:endParaRPr>
            </a:p>
          </p:txBody>
        </p:sp>
      </p:grpSp>
      <p:grpSp>
        <p:nvGrpSpPr>
          <p:cNvPr id="13" name="Group 12">
            <a:extLst>
              <a:ext uri="{FF2B5EF4-FFF2-40B4-BE49-F238E27FC236}">
                <a16:creationId xmlns:a16="http://schemas.microsoft.com/office/drawing/2014/main" id="{0231D82E-3AD3-4389-A75A-605B421D2CE0}"/>
              </a:ext>
            </a:extLst>
          </p:cNvPr>
          <p:cNvGrpSpPr/>
          <p:nvPr/>
        </p:nvGrpSpPr>
        <p:grpSpPr>
          <a:xfrm>
            <a:off x="1" y="5380968"/>
            <a:ext cx="2776099" cy="615522"/>
            <a:chOff x="0" y="5488371"/>
            <a:chExt cx="2831766" cy="627864"/>
          </a:xfrm>
        </p:grpSpPr>
        <p:cxnSp>
          <p:nvCxnSpPr>
            <p:cNvPr id="72" name="Straight Connector 43">
              <a:extLst>
                <a:ext uri="{FF2B5EF4-FFF2-40B4-BE49-F238E27FC236}">
                  <a16:creationId xmlns:a16="http://schemas.microsoft.com/office/drawing/2014/main" id="{62B47E93-12CC-419E-B56E-CD3DACC24093}"/>
                </a:ext>
              </a:extLst>
            </p:cNvPr>
            <p:cNvCxnSpPr>
              <a:cxnSpLocks/>
            </p:cNvCxnSpPr>
            <p:nvPr/>
          </p:nvCxnSpPr>
          <p:spPr>
            <a:xfrm>
              <a:off x="2041773" y="5802303"/>
              <a:ext cx="789993" cy="9582"/>
            </a:xfrm>
            <a:prstGeom prst="straightConnector1">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A67AA96-D3CA-4A1F-9FC9-9A9263BA59F5}"/>
                </a:ext>
              </a:extLst>
            </p:cNvPr>
            <p:cNvSpPr txBox="1"/>
            <p:nvPr/>
          </p:nvSpPr>
          <p:spPr>
            <a:xfrm>
              <a:off x="0" y="5488371"/>
              <a:ext cx="2160946" cy="627864"/>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lumMod val="95000"/>
                    </a:srgbClr>
                  </a:solidFill>
                  <a:effectLst/>
                  <a:uLnTx/>
                  <a:uFillTx/>
                  <a:latin typeface="Segoe UI Light"/>
                  <a:ea typeface="+mn-ea"/>
                  <a:cs typeface="+mn-cs"/>
                </a:rPr>
                <a:t>Max. 20 </a:t>
              </a:r>
              <a:r>
                <a:rPr kumimoji="0" lang="en-US" sz="2353" b="0" i="0" u="none" strike="noStrike" kern="1200" cap="none" spc="0" normalizeH="0" baseline="0" noProof="0" dirty="0" err="1">
                  <a:ln>
                    <a:noFill/>
                  </a:ln>
                  <a:solidFill>
                    <a:srgbClr val="FFFFFF">
                      <a:lumMod val="95000"/>
                    </a:srgbClr>
                  </a:solidFill>
                  <a:effectLst/>
                  <a:uLnTx/>
                  <a:uFillTx/>
                  <a:latin typeface="Segoe UI Light"/>
                  <a:ea typeface="+mn-ea"/>
                  <a:cs typeface="+mn-cs"/>
                </a:rPr>
                <a:t>eDTU</a:t>
              </a:r>
              <a:endParaRPr kumimoji="0" lang="en-US" sz="2353" b="0" i="0" u="none" strike="noStrike" kern="1200" cap="none" spc="0" normalizeH="0" baseline="0" noProof="0" dirty="0">
                <a:ln>
                  <a:noFill/>
                </a:ln>
                <a:solidFill>
                  <a:srgbClr val="FFFFFF">
                    <a:lumMod val="95000"/>
                  </a:srgbClr>
                </a:solidFill>
                <a:effectLst/>
                <a:uLnTx/>
                <a:uFillTx/>
                <a:latin typeface="Segoe UI Light"/>
                <a:ea typeface="+mn-ea"/>
                <a:cs typeface="+mn-cs"/>
              </a:endParaRPr>
            </a:p>
          </p:txBody>
        </p:sp>
      </p:grpSp>
      <p:grpSp>
        <p:nvGrpSpPr>
          <p:cNvPr id="14" name="Group 13">
            <a:extLst>
              <a:ext uri="{FF2B5EF4-FFF2-40B4-BE49-F238E27FC236}">
                <a16:creationId xmlns:a16="http://schemas.microsoft.com/office/drawing/2014/main" id="{976AA8DA-B9DF-4FAC-8394-9139D15F1381}"/>
              </a:ext>
            </a:extLst>
          </p:cNvPr>
          <p:cNvGrpSpPr/>
          <p:nvPr/>
        </p:nvGrpSpPr>
        <p:grpSpPr>
          <a:xfrm>
            <a:off x="9970067" y="3806541"/>
            <a:ext cx="2126294" cy="1297610"/>
            <a:chOff x="10169986" y="3882373"/>
            <a:chExt cx="2168931" cy="1323630"/>
          </a:xfrm>
        </p:grpSpPr>
        <p:cxnSp>
          <p:nvCxnSpPr>
            <p:cNvPr id="74" name="Straight Connector 43">
              <a:extLst>
                <a:ext uri="{FF2B5EF4-FFF2-40B4-BE49-F238E27FC236}">
                  <a16:creationId xmlns:a16="http://schemas.microsoft.com/office/drawing/2014/main" id="{C087DAFE-CCB4-462C-A5F9-43F152907141}"/>
                </a:ext>
              </a:extLst>
            </p:cNvPr>
            <p:cNvCxnSpPr>
              <a:cxnSpLocks/>
              <a:endCxn id="75" idx="1"/>
            </p:cNvCxnSpPr>
            <p:nvPr/>
          </p:nvCxnSpPr>
          <p:spPr>
            <a:xfrm flipV="1">
              <a:off x="10169986" y="4196305"/>
              <a:ext cx="956413" cy="1009698"/>
            </a:xfrm>
            <a:prstGeom prst="straightConnector1">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68EEC1E-59E8-4170-BF37-D96491FA85F4}"/>
                </a:ext>
              </a:extLst>
            </p:cNvPr>
            <p:cNvSpPr txBox="1"/>
            <p:nvPr/>
          </p:nvSpPr>
          <p:spPr>
            <a:xfrm>
              <a:off x="11126399" y="3882373"/>
              <a:ext cx="1212518" cy="627864"/>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lumMod val="95000"/>
                    </a:srgbClr>
                  </a:solidFill>
                  <a:effectLst/>
                  <a:uLnTx/>
                  <a:uFillTx/>
                  <a:latin typeface="Segoe UI Light"/>
                  <a:ea typeface="+mn-ea"/>
                  <a:cs typeface="+mn-cs"/>
                </a:rPr>
                <a:t>S1-S2</a:t>
              </a:r>
            </a:p>
          </p:txBody>
        </p:sp>
      </p:grpSp>
    </p:spTree>
    <p:extLst>
      <p:ext uri="{BB962C8B-B14F-4D97-AF65-F5344CB8AC3E}">
        <p14:creationId xmlns:p14="http://schemas.microsoft.com/office/powerpoint/2010/main" val="208057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3C38AD1-338E-D0EC-FFD7-B84C57D299AA}"/>
              </a:ext>
            </a:extLst>
          </p:cNvPr>
          <p:cNvSpPr/>
          <p:nvPr/>
        </p:nvSpPr>
        <p:spPr bwMode="auto">
          <a:xfrm>
            <a:off x="7324455" y="3660552"/>
            <a:ext cx="526942" cy="1074682"/>
          </a:xfrm>
          <a:prstGeom prst="rect">
            <a:avLst/>
          </a:prstGeom>
          <a:noFill/>
          <a:ln w="190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42" name="Rectangle 41">
            <a:extLst>
              <a:ext uri="{FF2B5EF4-FFF2-40B4-BE49-F238E27FC236}">
                <a16:creationId xmlns:a16="http://schemas.microsoft.com/office/drawing/2014/main" id="{3ACF9BD0-80C4-5063-70E0-448A2A5526F4}"/>
              </a:ext>
            </a:extLst>
          </p:cNvPr>
          <p:cNvSpPr/>
          <p:nvPr/>
        </p:nvSpPr>
        <p:spPr bwMode="auto">
          <a:xfrm>
            <a:off x="6502593" y="3611410"/>
            <a:ext cx="526942" cy="107468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0A8145D-5EDE-67CA-1340-A56EB241E8E8}"/>
              </a:ext>
            </a:extLst>
          </p:cNvPr>
          <p:cNvSpPr/>
          <p:nvPr/>
        </p:nvSpPr>
        <p:spPr bwMode="auto">
          <a:xfrm>
            <a:off x="6372351" y="3676022"/>
            <a:ext cx="526942" cy="1074681"/>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531C19C2-6B2B-E28D-1853-119BBFADD584}"/>
              </a:ext>
            </a:extLst>
          </p:cNvPr>
          <p:cNvSpPr/>
          <p:nvPr/>
        </p:nvSpPr>
        <p:spPr bwMode="auto">
          <a:xfrm>
            <a:off x="5000828" y="3612206"/>
            <a:ext cx="526942" cy="107468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641E2F6-6C17-59E5-21A8-CDC3A1E6A824}"/>
              </a:ext>
            </a:extLst>
          </p:cNvPr>
          <p:cNvSpPr/>
          <p:nvPr/>
        </p:nvSpPr>
        <p:spPr bwMode="auto">
          <a:xfrm>
            <a:off x="4870586" y="3676818"/>
            <a:ext cx="526942" cy="1074681"/>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BD354AA2-9F35-43B2-0C77-5040263690C4}"/>
              </a:ext>
            </a:extLst>
          </p:cNvPr>
          <p:cNvSpPr/>
          <p:nvPr/>
        </p:nvSpPr>
        <p:spPr bwMode="auto">
          <a:xfrm>
            <a:off x="4081386" y="3616827"/>
            <a:ext cx="526942" cy="107468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B71AE92F-E0A1-A547-C46D-3442E535D57F}"/>
              </a:ext>
            </a:extLst>
          </p:cNvPr>
          <p:cNvSpPr/>
          <p:nvPr/>
        </p:nvSpPr>
        <p:spPr bwMode="auto">
          <a:xfrm>
            <a:off x="3951144" y="3681439"/>
            <a:ext cx="526942" cy="1074681"/>
          </a:xfrm>
          <a:prstGeom prst="rect">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66CAF210-BC16-B566-8A1B-8A97930184EF}"/>
              </a:ext>
            </a:extLst>
          </p:cNvPr>
          <p:cNvSpPr/>
          <p:nvPr/>
        </p:nvSpPr>
        <p:spPr bwMode="auto">
          <a:xfrm>
            <a:off x="3555004" y="3486789"/>
            <a:ext cx="4510426" cy="143738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endParaRPr lang="en-US" sz="1550"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endParaRPr>
          </a:p>
        </p:txBody>
      </p:sp>
      <p:pic>
        <p:nvPicPr>
          <p:cNvPr id="25" name="Picture 24" descr="A drawing of a person&#10;&#10;Description generated with high confidence">
            <a:extLst>
              <a:ext uri="{FF2B5EF4-FFF2-40B4-BE49-F238E27FC236}">
                <a16:creationId xmlns:a16="http://schemas.microsoft.com/office/drawing/2014/main" id="{D0D135E4-FD74-7D88-1178-799E985921C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675" b="99213" l="22124" r="77729">
                        <a14:foregroundMark x1="49705" y1="3675" x2="49705" y2="3675"/>
                        <a14:foregroundMark x1="75221" y1="46194" x2="75221" y2="46194"/>
                        <a14:foregroundMark x1="53097" y1="95013" x2="53097" y2="95013"/>
                        <a14:foregroundMark x1="50885" y1="99213" x2="50885" y2="99213"/>
                        <a14:foregroundMark x1="77729" y1="47507" x2="77729" y2="47507"/>
                        <a14:foregroundMark x1="51180" y1="26247" x2="51180" y2="26247"/>
                        <a14:foregroundMark x1="53392" y1="19160" x2="53392" y2="19160"/>
                        <a14:foregroundMark x1="50590" y1="13386" x2="50590" y2="13386"/>
                        <a14:foregroundMark x1="46755" y1="17848" x2="46755" y2="17848"/>
                        <a14:foregroundMark x1="46903" y1="34646" x2="46903" y2="34646"/>
                        <a14:foregroundMark x1="42920" y1="23622" x2="42920" y2="23622"/>
                      </a14:backgroundRemoval>
                    </a14:imgEffect>
                  </a14:imgLayer>
                </a14:imgProps>
              </a:ext>
            </a:extLst>
          </a:blip>
          <a:srcRect l="15894" r="21385"/>
          <a:stretch/>
        </p:blipFill>
        <p:spPr>
          <a:xfrm>
            <a:off x="5327351" y="2311399"/>
            <a:ext cx="635332" cy="569230"/>
          </a:xfrm>
          <a:prstGeom prst="rect">
            <a:avLst/>
          </a:prstGeom>
        </p:spPr>
      </p:pic>
      <p:sp>
        <p:nvSpPr>
          <p:cNvPr id="29" name="Rectangle 28">
            <a:extLst>
              <a:ext uri="{FF2B5EF4-FFF2-40B4-BE49-F238E27FC236}">
                <a16:creationId xmlns:a16="http://schemas.microsoft.com/office/drawing/2014/main" id="{C9CC30E6-BAC4-2CDF-3497-1E067AA755AF}"/>
              </a:ext>
            </a:extLst>
          </p:cNvPr>
          <p:cNvSpPr/>
          <p:nvPr/>
        </p:nvSpPr>
        <p:spPr bwMode="auto">
          <a:xfrm>
            <a:off x="3334215" y="1931161"/>
            <a:ext cx="4968984" cy="3091759"/>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endParaRPr lang="en-US" sz="1550"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CEF43015-79AF-EEB4-F883-2EB2C255F4FD}"/>
              </a:ext>
            </a:extLst>
          </p:cNvPr>
          <p:cNvCxnSpPr>
            <a:cxnSpLocks/>
          </p:cNvCxnSpPr>
          <p:nvPr/>
        </p:nvCxnSpPr>
        <p:spPr>
          <a:xfrm flipV="1">
            <a:off x="5663125" y="1462576"/>
            <a:ext cx="0" cy="46858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5841B49-A3A0-7907-01FC-E2B262E900EB}"/>
              </a:ext>
            </a:extLst>
          </p:cNvPr>
          <p:cNvSpPr/>
          <p:nvPr/>
        </p:nvSpPr>
        <p:spPr>
          <a:xfrm>
            <a:off x="5751706" y="1170888"/>
            <a:ext cx="1029642" cy="580928"/>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rPr>
              <a:t>Web Client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rPr>
              <a:t>APIs</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rPr>
              <a:t>Development</a:t>
            </a:r>
          </a:p>
        </p:txBody>
      </p:sp>
      <p:cxnSp>
        <p:nvCxnSpPr>
          <p:cNvPr id="35" name="Straight Connector 34">
            <a:extLst>
              <a:ext uri="{FF2B5EF4-FFF2-40B4-BE49-F238E27FC236}">
                <a16:creationId xmlns:a16="http://schemas.microsoft.com/office/drawing/2014/main" id="{22028A56-000A-2F4D-E0B2-C9B0A6EB9704}"/>
              </a:ext>
            </a:extLst>
          </p:cNvPr>
          <p:cNvCxnSpPr>
            <a:cxnSpLocks/>
          </p:cNvCxnSpPr>
          <p:nvPr/>
        </p:nvCxnSpPr>
        <p:spPr>
          <a:xfrm flipV="1">
            <a:off x="5663125" y="2968354"/>
            <a:ext cx="0" cy="480421"/>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12E109C-82F8-86B4-29BF-B514B4542C72}"/>
              </a:ext>
            </a:extLst>
          </p:cNvPr>
          <p:cNvSpPr txBox="1"/>
          <p:nvPr/>
        </p:nvSpPr>
        <p:spPr>
          <a:xfrm>
            <a:off x="4975008" y="1931162"/>
            <a:ext cx="1485371" cy="4616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1200" dirty="0">
                <a:gradFill>
                  <a:gsLst>
                    <a:gs pos="2917">
                      <a:schemeClr val="tx1"/>
                    </a:gs>
                    <a:gs pos="30000">
                      <a:schemeClr val="tx1"/>
                    </a:gs>
                  </a:gsLst>
                  <a:lin ang="5400000" scaled="0"/>
                </a:gradFill>
                <a:latin typeface="Segoe UI Light"/>
              </a:rPr>
              <a:t>Load Balancer</a:t>
            </a:r>
            <a:endParaRPr lang="en-US" sz="1400" dirty="0"/>
          </a:p>
        </p:txBody>
      </p:sp>
      <p:sp>
        <p:nvSpPr>
          <p:cNvPr id="16" name="Rectangle 15">
            <a:extLst>
              <a:ext uri="{FF2B5EF4-FFF2-40B4-BE49-F238E27FC236}">
                <a16:creationId xmlns:a16="http://schemas.microsoft.com/office/drawing/2014/main" id="{ABF4F9F8-BB0A-6095-E749-689A9A469F71}"/>
              </a:ext>
            </a:extLst>
          </p:cNvPr>
          <p:cNvSpPr/>
          <p:nvPr/>
        </p:nvSpPr>
        <p:spPr bwMode="auto">
          <a:xfrm>
            <a:off x="4737332" y="3742142"/>
            <a:ext cx="526942" cy="1074682"/>
          </a:xfrm>
          <a:prstGeom prst="rect">
            <a:avLst/>
          </a:prstGeom>
          <a:gradFill>
            <a:gsLst>
              <a:gs pos="48000">
                <a:schemeClr val="bg1"/>
              </a:gs>
              <a:gs pos="48000">
                <a:srgbClr val="00B050"/>
              </a:gs>
            </a:gsLst>
            <a:lin ang="5400000" scaled="1"/>
          </a:gra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51" name="Rectangle 50">
            <a:extLst>
              <a:ext uri="{FF2B5EF4-FFF2-40B4-BE49-F238E27FC236}">
                <a16:creationId xmlns:a16="http://schemas.microsoft.com/office/drawing/2014/main" id="{E47F8D4F-D3C1-7E85-8297-54B504501E14}"/>
              </a:ext>
            </a:extLst>
          </p:cNvPr>
          <p:cNvSpPr/>
          <p:nvPr/>
        </p:nvSpPr>
        <p:spPr bwMode="auto">
          <a:xfrm>
            <a:off x="3814250" y="3742143"/>
            <a:ext cx="526942" cy="1074681"/>
          </a:xfrm>
          <a:prstGeom prst="rect">
            <a:avLst/>
          </a:prstGeom>
          <a:gradFill>
            <a:gsLst>
              <a:gs pos="56000">
                <a:schemeClr val="bg1"/>
              </a:gs>
              <a:gs pos="56000">
                <a:srgbClr val="00B050"/>
              </a:gs>
            </a:gsLst>
            <a:lin ang="5400000" scaled="1"/>
          </a:gra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421BCCA-AD89-A163-198C-E8DE5DBD9DD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117606" y="3770108"/>
            <a:ext cx="193550" cy="187610"/>
          </a:xfrm>
          <a:prstGeom prst="rect">
            <a:avLst/>
          </a:prstGeom>
          <a:solidFill>
            <a:schemeClr val="bg1"/>
          </a:solidFill>
        </p:spPr>
      </p:pic>
      <p:sp>
        <p:nvSpPr>
          <p:cNvPr id="24" name="TextBox 23">
            <a:extLst>
              <a:ext uri="{FF2B5EF4-FFF2-40B4-BE49-F238E27FC236}">
                <a16:creationId xmlns:a16="http://schemas.microsoft.com/office/drawing/2014/main" id="{3F21525E-6865-9435-FD2D-17B6B18A1C1D}"/>
              </a:ext>
            </a:extLst>
          </p:cNvPr>
          <p:cNvSpPr txBox="1"/>
          <p:nvPr/>
        </p:nvSpPr>
        <p:spPr>
          <a:xfrm>
            <a:off x="5518884" y="4158826"/>
            <a:ext cx="753787"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3200" dirty="0">
                <a:solidFill>
                  <a:srgbClr val="277DFF"/>
                </a:solidFill>
                <a:latin typeface="Segoe UI Light"/>
              </a:rPr>
              <a:t>...</a:t>
            </a:r>
            <a:endParaRPr lang="en-US" sz="4000" dirty="0">
              <a:solidFill>
                <a:srgbClr val="277DFF"/>
              </a:solidFill>
            </a:endParaRPr>
          </a:p>
        </p:txBody>
      </p:sp>
      <p:sp>
        <p:nvSpPr>
          <p:cNvPr id="27" name="Rectangle 26">
            <a:extLst>
              <a:ext uri="{FF2B5EF4-FFF2-40B4-BE49-F238E27FC236}">
                <a16:creationId xmlns:a16="http://schemas.microsoft.com/office/drawing/2014/main" id="{59B4207E-8247-6BF1-9EA3-3B0789D0DDD3}"/>
              </a:ext>
            </a:extLst>
          </p:cNvPr>
          <p:cNvSpPr/>
          <p:nvPr/>
        </p:nvSpPr>
        <p:spPr bwMode="auto">
          <a:xfrm>
            <a:off x="6244343" y="3740253"/>
            <a:ext cx="526942" cy="1074682"/>
          </a:xfrm>
          <a:prstGeom prst="rect">
            <a:avLst/>
          </a:prstGeom>
          <a:gradFill>
            <a:gsLst>
              <a:gs pos="48000">
                <a:schemeClr val="bg1"/>
              </a:gs>
              <a:gs pos="48000">
                <a:srgbClr val="FFC000"/>
              </a:gs>
            </a:gsLst>
            <a:lin ang="5400000" scaled="1"/>
          </a:gra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28" name="Rectangle 27">
            <a:extLst>
              <a:ext uri="{FF2B5EF4-FFF2-40B4-BE49-F238E27FC236}">
                <a16:creationId xmlns:a16="http://schemas.microsoft.com/office/drawing/2014/main" id="{BF6A5370-25B3-18DD-3E73-65EF5D2A91C5}"/>
              </a:ext>
            </a:extLst>
          </p:cNvPr>
          <p:cNvSpPr/>
          <p:nvPr/>
        </p:nvSpPr>
        <p:spPr bwMode="auto">
          <a:xfrm>
            <a:off x="7205435" y="3740253"/>
            <a:ext cx="526942" cy="1074682"/>
          </a:xfrm>
          <a:prstGeom prst="rect">
            <a:avLst/>
          </a:prstGeom>
          <a:solidFill>
            <a:schemeClr val="bg1"/>
          </a:solidFill>
          <a:ln w="190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pic>
        <p:nvPicPr>
          <p:cNvPr id="30" name="Picture 29">
            <a:extLst>
              <a:ext uri="{FF2B5EF4-FFF2-40B4-BE49-F238E27FC236}">
                <a16:creationId xmlns:a16="http://schemas.microsoft.com/office/drawing/2014/main" id="{BB5FEF83-17EA-009A-672C-15E16EAA0CB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036533" y="3770108"/>
            <a:ext cx="193550" cy="187610"/>
          </a:xfrm>
          <a:prstGeom prst="rect">
            <a:avLst/>
          </a:prstGeom>
          <a:solidFill>
            <a:schemeClr val="bg1"/>
          </a:solidFill>
        </p:spPr>
      </p:pic>
      <p:pic>
        <p:nvPicPr>
          <p:cNvPr id="32" name="Picture 31">
            <a:extLst>
              <a:ext uri="{FF2B5EF4-FFF2-40B4-BE49-F238E27FC236}">
                <a16:creationId xmlns:a16="http://schemas.microsoft.com/office/drawing/2014/main" id="{80D116E4-7410-F110-13C1-D59C196766B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555489" y="3766473"/>
            <a:ext cx="193550" cy="187610"/>
          </a:xfrm>
          <a:prstGeom prst="rect">
            <a:avLst/>
          </a:prstGeom>
          <a:solidFill>
            <a:schemeClr val="bg1"/>
          </a:solidFill>
        </p:spPr>
      </p:pic>
      <p:pic>
        <p:nvPicPr>
          <p:cNvPr id="34" name="Picture 33">
            <a:extLst>
              <a:ext uri="{FF2B5EF4-FFF2-40B4-BE49-F238E27FC236}">
                <a16:creationId xmlns:a16="http://schemas.microsoft.com/office/drawing/2014/main" id="{C18DB88B-C2AF-D05A-4E0C-5A9081CB441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513803" y="3772898"/>
            <a:ext cx="193550" cy="187610"/>
          </a:xfrm>
          <a:prstGeom prst="rect">
            <a:avLst/>
          </a:prstGeom>
          <a:solidFill>
            <a:schemeClr val="bg1"/>
          </a:solidFill>
        </p:spPr>
      </p:pic>
      <p:sp>
        <p:nvSpPr>
          <p:cNvPr id="45" name="Rectangle 44">
            <a:extLst>
              <a:ext uri="{FF2B5EF4-FFF2-40B4-BE49-F238E27FC236}">
                <a16:creationId xmlns:a16="http://schemas.microsoft.com/office/drawing/2014/main" id="{B83AD52A-4A63-86C7-947F-E71F0CF9F0A1}"/>
              </a:ext>
            </a:extLst>
          </p:cNvPr>
          <p:cNvSpPr/>
          <p:nvPr/>
        </p:nvSpPr>
        <p:spPr>
          <a:xfrm>
            <a:off x="6990903" y="2716513"/>
            <a:ext cx="1029642" cy="59093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rPr>
              <a:t>New VMs added automatically reacting on the load</a:t>
            </a:r>
          </a:p>
        </p:txBody>
      </p:sp>
      <p:cxnSp>
        <p:nvCxnSpPr>
          <p:cNvPr id="47" name="Straight Connector 46">
            <a:extLst>
              <a:ext uri="{FF2B5EF4-FFF2-40B4-BE49-F238E27FC236}">
                <a16:creationId xmlns:a16="http://schemas.microsoft.com/office/drawing/2014/main" id="{D28BFA26-BA1A-C025-4B19-87D0B249D811}"/>
              </a:ext>
            </a:extLst>
          </p:cNvPr>
          <p:cNvCxnSpPr/>
          <p:nvPr/>
        </p:nvCxnSpPr>
        <p:spPr>
          <a:xfrm flipH="1">
            <a:off x="6781348" y="3358951"/>
            <a:ext cx="602165" cy="5596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676552-922D-F614-8256-76A35C2C2BF0}"/>
              </a:ext>
            </a:extLst>
          </p:cNvPr>
          <p:cNvCxnSpPr>
            <a:cxnSpLocks/>
          </p:cNvCxnSpPr>
          <p:nvPr/>
        </p:nvCxnSpPr>
        <p:spPr>
          <a:xfrm>
            <a:off x="7468906" y="3364406"/>
            <a:ext cx="0" cy="2470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AFEFA20-8D1C-365D-9C5C-52E5F3FFCAE7}"/>
              </a:ext>
            </a:extLst>
          </p:cNvPr>
          <p:cNvSpPr/>
          <p:nvPr/>
        </p:nvSpPr>
        <p:spPr>
          <a:xfrm>
            <a:off x="3776135" y="4042965"/>
            <a:ext cx="609894" cy="203133"/>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rPr>
              <a:t>CPU 45%</a:t>
            </a:r>
          </a:p>
        </p:txBody>
      </p:sp>
      <p:sp>
        <p:nvSpPr>
          <p:cNvPr id="60" name="Rectangle 59">
            <a:extLst>
              <a:ext uri="{FF2B5EF4-FFF2-40B4-BE49-F238E27FC236}">
                <a16:creationId xmlns:a16="http://schemas.microsoft.com/office/drawing/2014/main" id="{51332309-C6F6-EE04-A427-49D8E87993A3}"/>
              </a:ext>
            </a:extLst>
          </p:cNvPr>
          <p:cNvSpPr/>
          <p:nvPr/>
        </p:nvSpPr>
        <p:spPr>
          <a:xfrm>
            <a:off x="4007602" y="2385525"/>
            <a:ext cx="1029642" cy="46628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900" dirty="0">
                <a:solidFill>
                  <a:srgbClr val="394453"/>
                </a:solidFill>
                <a:latin typeface="Segoe UI Light"/>
                <a:ea typeface="Segoe UI" pitchFamily="34" charset="0"/>
                <a:cs typeface="Segoe UI" pitchFamily="34" charset="0"/>
              </a:rPr>
              <a:t>Load directed to VMs with ample capacity</a:t>
            </a:r>
            <a:endParaRPr kumimoji="0" lang="en-US" sz="900"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B4364640-C099-6F2B-092C-B1072352A486}"/>
              </a:ext>
            </a:extLst>
          </p:cNvPr>
          <p:cNvCxnSpPr>
            <a:cxnSpLocks/>
          </p:cNvCxnSpPr>
          <p:nvPr/>
        </p:nvCxnSpPr>
        <p:spPr>
          <a:xfrm flipH="1">
            <a:off x="4987899" y="2596014"/>
            <a:ext cx="29081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898867B-8B8D-8B35-F78D-D87B1B021212}"/>
              </a:ext>
            </a:extLst>
          </p:cNvPr>
          <p:cNvCxnSpPr>
            <a:cxnSpLocks/>
            <a:stCxn id="60" idx="2"/>
          </p:cNvCxnSpPr>
          <p:nvPr/>
        </p:nvCxnSpPr>
        <p:spPr>
          <a:xfrm flipH="1">
            <a:off x="4273851" y="2851806"/>
            <a:ext cx="248572" cy="5969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71EBEC8-D04D-438A-836C-FEAA78ECED88}"/>
              </a:ext>
            </a:extLst>
          </p:cNvPr>
          <p:cNvSpPr/>
          <p:nvPr/>
        </p:nvSpPr>
        <p:spPr>
          <a:xfrm>
            <a:off x="4712773" y="4042965"/>
            <a:ext cx="609894" cy="203133"/>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rPr>
              <a:t>CPU 52%</a:t>
            </a:r>
          </a:p>
        </p:txBody>
      </p:sp>
      <p:sp>
        <p:nvSpPr>
          <p:cNvPr id="76" name="Rectangle 75">
            <a:extLst>
              <a:ext uri="{FF2B5EF4-FFF2-40B4-BE49-F238E27FC236}">
                <a16:creationId xmlns:a16="http://schemas.microsoft.com/office/drawing/2014/main" id="{2D53F8C4-9320-CA4F-DCF6-E1ACE3B46F81}"/>
              </a:ext>
            </a:extLst>
          </p:cNvPr>
          <p:cNvSpPr/>
          <p:nvPr/>
        </p:nvSpPr>
        <p:spPr>
          <a:xfrm>
            <a:off x="6193983" y="4042965"/>
            <a:ext cx="609894" cy="203133"/>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rPr>
              <a:t>CPU 60%</a:t>
            </a:r>
          </a:p>
        </p:txBody>
      </p:sp>
    </p:spTree>
    <p:extLst>
      <p:ext uri="{BB962C8B-B14F-4D97-AF65-F5344CB8AC3E}">
        <p14:creationId xmlns:p14="http://schemas.microsoft.com/office/powerpoint/2010/main" val="3850620863"/>
      </p:ext>
    </p:extLst>
  </p:cSld>
  <p:clrMapOvr>
    <a:overrideClrMapping bg1="lt1" tx1="dk1" bg2="lt2" tx2="dk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EC5F8-8D17-4EDE-A27E-B25C0D8B1B95}"/>
            </a:ext>
          </a:extLst>
        </p:cNvPr>
        <p:cNvGrpSpPr/>
        <p:nvPr/>
      </p:nvGrpSpPr>
      <p:grpSpPr>
        <a:xfrm>
          <a:off x="0" y="0"/>
          <a:ext cx="0" cy="0"/>
          <a:chOff x="0" y="0"/>
          <a:chExt cx="0" cy="0"/>
        </a:xfrm>
      </p:grpSpPr>
      <p:sp>
        <p:nvSpPr>
          <p:cNvPr id="62" name="Rectangle 61">
            <a:extLst>
              <a:ext uri="{FF2B5EF4-FFF2-40B4-BE49-F238E27FC236}">
                <a16:creationId xmlns:a16="http://schemas.microsoft.com/office/drawing/2014/main" id="{0C817CA1-8925-8EBC-D4E9-123048E5F1E5}"/>
              </a:ext>
            </a:extLst>
          </p:cNvPr>
          <p:cNvSpPr/>
          <p:nvPr/>
        </p:nvSpPr>
        <p:spPr bwMode="auto">
          <a:xfrm>
            <a:off x="3978856" y="2851133"/>
            <a:ext cx="4693308" cy="100353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395F0D54-032D-4147-279C-D0D901F23D9A}"/>
              </a:ext>
            </a:extLst>
          </p:cNvPr>
          <p:cNvSpPr/>
          <p:nvPr/>
        </p:nvSpPr>
        <p:spPr bwMode="auto">
          <a:xfrm>
            <a:off x="3817008" y="2975248"/>
            <a:ext cx="4693308" cy="100354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30732AC8-F8BD-643D-7545-14B138332975}"/>
              </a:ext>
            </a:extLst>
          </p:cNvPr>
          <p:cNvSpPr/>
          <p:nvPr/>
        </p:nvSpPr>
        <p:spPr bwMode="auto">
          <a:xfrm>
            <a:off x="2817736" y="1577910"/>
            <a:ext cx="4527952" cy="81346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AA64B9F5-850E-5ECB-6DF9-8A4893650A5E}"/>
              </a:ext>
            </a:extLst>
          </p:cNvPr>
          <p:cNvSpPr/>
          <p:nvPr/>
        </p:nvSpPr>
        <p:spPr bwMode="auto">
          <a:xfrm>
            <a:off x="2655888" y="1723751"/>
            <a:ext cx="4527952" cy="79173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B14318A6-3CDF-8081-2507-A35CCE28F631}"/>
              </a:ext>
            </a:extLst>
          </p:cNvPr>
          <p:cNvSpPr/>
          <p:nvPr/>
        </p:nvSpPr>
        <p:spPr bwMode="auto">
          <a:xfrm>
            <a:off x="2328684" y="1870051"/>
            <a:ext cx="4693308" cy="739003"/>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pic>
        <p:nvPicPr>
          <p:cNvPr id="11" name="Picture 10" descr="A blue cylinder with a cloud&#10;&#10;Description automatically generated">
            <a:hlinkClick r:id="" action="ppaction://noaction"/>
            <a:extLst>
              <a:ext uri="{FF2B5EF4-FFF2-40B4-BE49-F238E27FC236}">
                <a16:creationId xmlns:a16="http://schemas.microsoft.com/office/drawing/2014/main" id="{5E6DB320-8F86-5C41-0B56-E0D61DF1D345}"/>
              </a:ext>
            </a:extLst>
          </p:cNvPr>
          <p:cNvPicPr>
            <a:picLocks noChangeAspect="1"/>
          </p:cNvPicPr>
          <p:nvPr/>
        </p:nvPicPr>
        <p:blipFill>
          <a:blip r:embed="rId2"/>
          <a:stretch>
            <a:fillRect/>
          </a:stretch>
        </p:blipFill>
        <p:spPr>
          <a:xfrm>
            <a:off x="2639675" y="1939585"/>
            <a:ext cx="332981" cy="332981"/>
          </a:xfrm>
          <a:prstGeom prst="rect">
            <a:avLst/>
          </a:prstGeom>
        </p:spPr>
      </p:pic>
      <p:sp>
        <p:nvSpPr>
          <p:cNvPr id="13" name="Flowchart: Magnetic Disk 12">
            <a:extLst>
              <a:ext uri="{FF2B5EF4-FFF2-40B4-BE49-F238E27FC236}">
                <a16:creationId xmlns:a16="http://schemas.microsoft.com/office/drawing/2014/main" id="{3C3577B3-FFA5-375A-4539-F0E07101F639}"/>
              </a:ext>
            </a:extLst>
          </p:cNvPr>
          <p:cNvSpPr/>
          <p:nvPr/>
        </p:nvSpPr>
        <p:spPr bwMode="auto">
          <a:xfrm>
            <a:off x="3473851" y="2044928"/>
            <a:ext cx="370065" cy="423882"/>
          </a:xfrm>
          <a:prstGeom prst="flowChartMagneticDisk">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12" name="TextBox 11">
            <a:extLst>
              <a:ext uri="{FF2B5EF4-FFF2-40B4-BE49-F238E27FC236}">
                <a16:creationId xmlns:a16="http://schemas.microsoft.com/office/drawing/2014/main" id="{D59C1695-DCAA-D0C3-59D8-47DF2455E581}"/>
              </a:ext>
            </a:extLst>
          </p:cNvPr>
          <p:cNvSpPr txBox="1"/>
          <p:nvPr/>
        </p:nvSpPr>
        <p:spPr>
          <a:xfrm>
            <a:off x="4897113" y="1893668"/>
            <a:ext cx="753787"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3200" dirty="0">
                <a:solidFill>
                  <a:srgbClr val="277DFF"/>
                </a:solidFill>
                <a:latin typeface="Segoe UI Light"/>
              </a:rPr>
              <a:t>...</a:t>
            </a:r>
            <a:endParaRPr lang="en-US" sz="4000" dirty="0">
              <a:solidFill>
                <a:srgbClr val="277DFF"/>
              </a:solidFill>
            </a:endParaRPr>
          </a:p>
        </p:txBody>
      </p:sp>
      <p:sp>
        <p:nvSpPr>
          <p:cNvPr id="19" name="Flowchart: Magnetic Disk 18">
            <a:extLst>
              <a:ext uri="{FF2B5EF4-FFF2-40B4-BE49-F238E27FC236}">
                <a16:creationId xmlns:a16="http://schemas.microsoft.com/office/drawing/2014/main" id="{568DE978-6F3E-59CE-E11C-C0EFFBE0F4DC}"/>
              </a:ext>
            </a:extLst>
          </p:cNvPr>
          <p:cNvSpPr/>
          <p:nvPr/>
        </p:nvSpPr>
        <p:spPr bwMode="auto">
          <a:xfrm>
            <a:off x="4042492" y="2041235"/>
            <a:ext cx="370065" cy="423882"/>
          </a:xfrm>
          <a:prstGeom prst="flowChartMagneticDisk">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20" name="Flowchart: Magnetic Disk 19">
            <a:extLst>
              <a:ext uri="{FF2B5EF4-FFF2-40B4-BE49-F238E27FC236}">
                <a16:creationId xmlns:a16="http://schemas.microsoft.com/office/drawing/2014/main" id="{4AA475D9-CF78-E8B8-4A1F-AE2471921C96}"/>
              </a:ext>
            </a:extLst>
          </p:cNvPr>
          <p:cNvSpPr/>
          <p:nvPr/>
        </p:nvSpPr>
        <p:spPr bwMode="auto">
          <a:xfrm>
            <a:off x="4606324" y="2041235"/>
            <a:ext cx="370065" cy="423882"/>
          </a:xfrm>
          <a:prstGeom prst="flowChartMagneticDisk">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21" name="Flowchart: Magnetic Disk 20">
            <a:extLst>
              <a:ext uri="{FF2B5EF4-FFF2-40B4-BE49-F238E27FC236}">
                <a16:creationId xmlns:a16="http://schemas.microsoft.com/office/drawing/2014/main" id="{F7C77C98-32EF-E952-1CEF-44DE6DEEF678}"/>
              </a:ext>
            </a:extLst>
          </p:cNvPr>
          <p:cNvSpPr/>
          <p:nvPr/>
        </p:nvSpPr>
        <p:spPr bwMode="auto">
          <a:xfrm>
            <a:off x="5576578" y="2057768"/>
            <a:ext cx="370065" cy="423882"/>
          </a:xfrm>
          <a:prstGeom prst="flowChartMagneticDisk">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22" name="Flowchart: Magnetic Disk 21">
            <a:extLst>
              <a:ext uri="{FF2B5EF4-FFF2-40B4-BE49-F238E27FC236}">
                <a16:creationId xmlns:a16="http://schemas.microsoft.com/office/drawing/2014/main" id="{9BEB85E2-C7AE-864E-83F2-EDBA044E4ADB}"/>
              </a:ext>
            </a:extLst>
          </p:cNvPr>
          <p:cNvSpPr/>
          <p:nvPr/>
        </p:nvSpPr>
        <p:spPr bwMode="auto">
          <a:xfrm>
            <a:off x="6125023" y="2067592"/>
            <a:ext cx="370065" cy="423882"/>
          </a:xfrm>
          <a:prstGeom prst="flowChartMagneticDisk">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23" name="Rectangle 22">
            <a:extLst>
              <a:ext uri="{FF2B5EF4-FFF2-40B4-BE49-F238E27FC236}">
                <a16:creationId xmlns:a16="http://schemas.microsoft.com/office/drawing/2014/main" id="{A5E45FC1-3087-E1F1-941B-0DAEDF446A4F}"/>
              </a:ext>
            </a:extLst>
          </p:cNvPr>
          <p:cNvSpPr/>
          <p:nvPr/>
        </p:nvSpPr>
        <p:spPr bwMode="auto">
          <a:xfrm>
            <a:off x="3661688" y="3114523"/>
            <a:ext cx="4693308" cy="100354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pic>
        <p:nvPicPr>
          <p:cNvPr id="36" name="Picture 35" descr="A blue cylinder with a cloud&#10;&#10;Description automatically generated">
            <a:hlinkClick r:id="" action="ppaction://noaction"/>
            <a:extLst>
              <a:ext uri="{FF2B5EF4-FFF2-40B4-BE49-F238E27FC236}">
                <a16:creationId xmlns:a16="http://schemas.microsoft.com/office/drawing/2014/main" id="{3189F613-CCB7-4139-AFAF-87AE2527D82D}"/>
              </a:ext>
            </a:extLst>
          </p:cNvPr>
          <p:cNvPicPr>
            <a:picLocks noChangeAspect="1"/>
          </p:cNvPicPr>
          <p:nvPr/>
        </p:nvPicPr>
        <p:blipFill>
          <a:blip r:embed="rId2"/>
          <a:stretch>
            <a:fillRect/>
          </a:stretch>
        </p:blipFill>
        <p:spPr>
          <a:xfrm>
            <a:off x="3977734" y="3217643"/>
            <a:ext cx="319194" cy="319194"/>
          </a:xfrm>
          <a:prstGeom prst="rect">
            <a:avLst/>
          </a:prstGeom>
        </p:spPr>
      </p:pic>
      <p:sp>
        <p:nvSpPr>
          <p:cNvPr id="39" name="Flowchart: Magnetic Disk 38">
            <a:extLst>
              <a:ext uri="{FF2B5EF4-FFF2-40B4-BE49-F238E27FC236}">
                <a16:creationId xmlns:a16="http://schemas.microsoft.com/office/drawing/2014/main" id="{C2F52CED-806B-7A4C-731E-1FF40264E60C}"/>
              </a:ext>
            </a:extLst>
          </p:cNvPr>
          <p:cNvSpPr/>
          <p:nvPr/>
        </p:nvSpPr>
        <p:spPr bwMode="auto">
          <a:xfrm>
            <a:off x="4669487" y="3495938"/>
            <a:ext cx="370065" cy="423882"/>
          </a:xfrm>
          <a:prstGeom prst="flowChartMagneticDisk">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44" name="TextBox 43">
            <a:extLst>
              <a:ext uri="{FF2B5EF4-FFF2-40B4-BE49-F238E27FC236}">
                <a16:creationId xmlns:a16="http://schemas.microsoft.com/office/drawing/2014/main" id="{EC279832-12A4-7505-B9BA-B67BD986D8DE}"/>
              </a:ext>
            </a:extLst>
          </p:cNvPr>
          <p:cNvSpPr txBox="1"/>
          <p:nvPr/>
        </p:nvSpPr>
        <p:spPr>
          <a:xfrm>
            <a:off x="6113642" y="3351387"/>
            <a:ext cx="753787"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3200" dirty="0">
                <a:solidFill>
                  <a:srgbClr val="277DFF"/>
                </a:solidFill>
                <a:latin typeface="Segoe UI Light"/>
              </a:rPr>
              <a:t>...</a:t>
            </a:r>
            <a:endParaRPr lang="en-US" sz="4000" dirty="0">
              <a:solidFill>
                <a:srgbClr val="277DFF"/>
              </a:solidFill>
            </a:endParaRPr>
          </a:p>
        </p:txBody>
      </p:sp>
      <p:sp>
        <p:nvSpPr>
          <p:cNvPr id="46" name="Flowchart: Magnetic Disk 45">
            <a:extLst>
              <a:ext uri="{FF2B5EF4-FFF2-40B4-BE49-F238E27FC236}">
                <a16:creationId xmlns:a16="http://schemas.microsoft.com/office/drawing/2014/main" id="{AE1412AF-E083-6E37-CB75-CE07988A329F}"/>
              </a:ext>
            </a:extLst>
          </p:cNvPr>
          <p:cNvSpPr/>
          <p:nvPr/>
        </p:nvSpPr>
        <p:spPr bwMode="auto">
          <a:xfrm>
            <a:off x="5238128" y="3492245"/>
            <a:ext cx="370065" cy="423882"/>
          </a:xfrm>
          <a:prstGeom prst="flowChartMagneticDisk">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49" name="Flowchart: Magnetic Disk 48">
            <a:extLst>
              <a:ext uri="{FF2B5EF4-FFF2-40B4-BE49-F238E27FC236}">
                <a16:creationId xmlns:a16="http://schemas.microsoft.com/office/drawing/2014/main" id="{82730392-BBE4-B871-19C5-E547DFAFDB70}"/>
              </a:ext>
            </a:extLst>
          </p:cNvPr>
          <p:cNvSpPr/>
          <p:nvPr/>
        </p:nvSpPr>
        <p:spPr bwMode="auto">
          <a:xfrm>
            <a:off x="5801960" y="3492245"/>
            <a:ext cx="370065" cy="423882"/>
          </a:xfrm>
          <a:prstGeom prst="flowChartMagneticDisk">
            <a:avLst/>
          </a:prstGeom>
          <a:gradFill>
            <a:gsLst>
              <a:gs pos="52000">
                <a:schemeClr val="bg1"/>
              </a:gs>
              <a:gs pos="54000">
                <a:srgbClr val="FFC000"/>
              </a:gs>
            </a:gsLst>
            <a:lin ang="5400000" scaled="1"/>
          </a:gra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50" name="Flowchart: Magnetic Disk 49">
            <a:extLst>
              <a:ext uri="{FF2B5EF4-FFF2-40B4-BE49-F238E27FC236}">
                <a16:creationId xmlns:a16="http://schemas.microsoft.com/office/drawing/2014/main" id="{910FA458-45EE-D42B-C3B8-E207DF0C351A}"/>
              </a:ext>
            </a:extLst>
          </p:cNvPr>
          <p:cNvSpPr/>
          <p:nvPr/>
        </p:nvSpPr>
        <p:spPr bwMode="auto">
          <a:xfrm>
            <a:off x="6772214" y="3508778"/>
            <a:ext cx="370065" cy="423882"/>
          </a:xfrm>
          <a:prstGeom prst="flowChartMagneticDisk">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53" name="Flowchart: Magnetic Disk 52">
            <a:extLst>
              <a:ext uri="{FF2B5EF4-FFF2-40B4-BE49-F238E27FC236}">
                <a16:creationId xmlns:a16="http://schemas.microsoft.com/office/drawing/2014/main" id="{103AB69B-AF28-8C06-4160-39D41E109366}"/>
              </a:ext>
            </a:extLst>
          </p:cNvPr>
          <p:cNvSpPr/>
          <p:nvPr/>
        </p:nvSpPr>
        <p:spPr bwMode="auto">
          <a:xfrm>
            <a:off x="7320659" y="3518602"/>
            <a:ext cx="370065" cy="423882"/>
          </a:xfrm>
          <a:prstGeom prst="flowChartMagneticDisk">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cxnSp>
        <p:nvCxnSpPr>
          <p:cNvPr id="64" name="Straight Connector 63">
            <a:extLst>
              <a:ext uri="{FF2B5EF4-FFF2-40B4-BE49-F238E27FC236}">
                <a16:creationId xmlns:a16="http://schemas.microsoft.com/office/drawing/2014/main" id="{72F6C8B2-FD0D-8819-7057-DAEC4A850400}"/>
              </a:ext>
            </a:extLst>
          </p:cNvPr>
          <p:cNvCxnSpPr>
            <a:cxnSpLocks/>
          </p:cNvCxnSpPr>
          <p:nvPr/>
        </p:nvCxnSpPr>
        <p:spPr>
          <a:xfrm flipH="1">
            <a:off x="7399080" y="2071205"/>
            <a:ext cx="2231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7BFA7C-C1D9-4F62-CBC4-82F06E4F25DB}"/>
              </a:ext>
            </a:extLst>
          </p:cNvPr>
          <p:cNvCxnSpPr>
            <a:cxnSpLocks/>
          </p:cNvCxnSpPr>
          <p:nvPr/>
        </p:nvCxnSpPr>
        <p:spPr>
          <a:xfrm>
            <a:off x="8432656" y="2500839"/>
            <a:ext cx="0" cy="2545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71B307DA-F898-10ED-C9C5-EBB4C3DFBD92}"/>
              </a:ext>
            </a:extLst>
          </p:cNvPr>
          <p:cNvSpPr/>
          <p:nvPr/>
        </p:nvSpPr>
        <p:spPr bwMode="auto">
          <a:xfrm>
            <a:off x="4256871" y="1460125"/>
            <a:ext cx="390014" cy="511731"/>
          </a:xfrm>
          <a:custGeom>
            <a:avLst/>
            <a:gdLst>
              <a:gd name="connsiteX0" fmla="*/ 0 w 383602"/>
              <a:gd name="connsiteY0" fmla="*/ 630973 h 630973"/>
              <a:gd name="connsiteX1" fmla="*/ 133814 w 383602"/>
              <a:gd name="connsiteY1" fmla="*/ 109096 h 630973"/>
              <a:gd name="connsiteX2" fmla="*/ 267629 w 383602"/>
              <a:gd name="connsiteY2" fmla="*/ 42189 h 630973"/>
              <a:gd name="connsiteX3" fmla="*/ 383602 w 383602"/>
              <a:gd name="connsiteY3" fmla="*/ 617592 h 630973"/>
              <a:gd name="connsiteX4" fmla="*/ 383602 w 383602"/>
              <a:gd name="connsiteY4" fmla="*/ 617592 h 630973"/>
              <a:gd name="connsiteX0" fmla="*/ 0 w 383602"/>
              <a:gd name="connsiteY0" fmla="*/ 661702 h 661702"/>
              <a:gd name="connsiteX1" fmla="*/ 102590 w 383602"/>
              <a:gd name="connsiteY1" fmla="*/ 72644 h 661702"/>
              <a:gd name="connsiteX2" fmla="*/ 267629 w 383602"/>
              <a:gd name="connsiteY2" fmla="*/ 72918 h 661702"/>
              <a:gd name="connsiteX3" fmla="*/ 383602 w 383602"/>
              <a:gd name="connsiteY3" fmla="*/ 648321 h 661702"/>
              <a:gd name="connsiteX4" fmla="*/ 383602 w 383602"/>
              <a:gd name="connsiteY4" fmla="*/ 648321 h 661702"/>
              <a:gd name="connsiteX0" fmla="*/ 0 w 383602"/>
              <a:gd name="connsiteY0" fmla="*/ 932419 h 932419"/>
              <a:gd name="connsiteX1" fmla="*/ 129353 w 383602"/>
              <a:gd name="connsiteY1" fmla="*/ 20893 h 932419"/>
              <a:gd name="connsiteX2" fmla="*/ 267629 w 383602"/>
              <a:gd name="connsiteY2" fmla="*/ 343635 h 932419"/>
              <a:gd name="connsiteX3" fmla="*/ 383602 w 383602"/>
              <a:gd name="connsiteY3" fmla="*/ 919038 h 932419"/>
              <a:gd name="connsiteX4" fmla="*/ 383602 w 383602"/>
              <a:gd name="connsiteY4" fmla="*/ 919038 h 932419"/>
              <a:gd name="connsiteX0" fmla="*/ 0 w 383602"/>
              <a:gd name="connsiteY0" fmla="*/ 997475 h 997475"/>
              <a:gd name="connsiteX1" fmla="*/ 129353 w 383602"/>
              <a:gd name="connsiteY1" fmla="*/ 85949 h 997475"/>
              <a:gd name="connsiteX2" fmla="*/ 281011 w 383602"/>
              <a:gd name="connsiteY2" fmla="*/ 139969 h 997475"/>
              <a:gd name="connsiteX3" fmla="*/ 383602 w 383602"/>
              <a:gd name="connsiteY3" fmla="*/ 984094 h 997475"/>
              <a:gd name="connsiteX4" fmla="*/ 383602 w 383602"/>
              <a:gd name="connsiteY4" fmla="*/ 984094 h 997475"/>
              <a:gd name="connsiteX0" fmla="*/ 0 w 575403"/>
              <a:gd name="connsiteY0" fmla="*/ 997475 h 997475"/>
              <a:gd name="connsiteX1" fmla="*/ 129353 w 575403"/>
              <a:gd name="connsiteY1" fmla="*/ 85949 h 997475"/>
              <a:gd name="connsiteX2" fmla="*/ 281011 w 575403"/>
              <a:gd name="connsiteY2" fmla="*/ 139969 h 997475"/>
              <a:gd name="connsiteX3" fmla="*/ 383602 w 575403"/>
              <a:gd name="connsiteY3" fmla="*/ 984094 h 997475"/>
              <a:gd name="connsiteX4" fmla="*/ 575403 w 575403"/>
              <a:gd name="connsiteY4" fmla="*/ 607884 h 997475"/>
              <a:gd name="connsiteX0" fmla="*/ 0 w 575403"/>
              <a:gd name="connsiteY0" fmla="*/ 980487 h 980487"/>
              <a:gd name="connsiteX1" fmla="*/ 129353 w 575403"/>
              <a:gd name="connsiteY1" fmla="*/ 68961 h 980487"/>
              <a:gd name="connsiteX2" fmla="*/ 281011 w 575403"/>
              <a:gd name="connsiteY2" fmla="*/ 122981 h 980487"/>
              <a:gd name="connsiteX3" fmla="*/ 379142 w 575403"/>
              <a:gd name="connsiteY3" fmla="*/ 590896 h 980487"/>
              <a:gd name="connsiteX4" fmla="*/ 575403 w 575403"/>
              <a:gd name="connsiteY4" fmla="*/ 590896 h 980487"/>
              <a:gd name="connsiteX0" fmla="*/ 0 w 401444"/>
              <a:gd name="connsiteY0" fmla="*/ 980487 h 980487"/>
              <a:gd name="connsiteX1" fmla="*/ 129353 w 401444"/>
              <a:gd name="connsiteY1" fmla="*/ 68961 h 980487"/>
              <a:gd name="connsiteX2" fmla="*/ 281011 w 401444"/>
              <a:gd name="connsiteY2" fmla="*/ 122981 h 980487"/>
              <a:gd name="connsiteX3" fmla="*/ 379142 w 401444"/>
              <a:gd name="connsiteY3" fmla="*/ 590896 h 980487"/>
              <a:gd name="connsiteX4" fmla="*/ 401444 w 401444"/>
              <a:gd name="connsiteY4" fmla="*/ 705103 h 980487"/>
              <a:gd name="connsiteX0" fmla="*/ 0 w 401444"/>
              <a:gd name="connsiteY0" fmla="*/ 959385 h 959385"/>
              <a:gd name="connsiteX1" fmla="*/ 100778 w 401444"/>
              <a:gd name="connsiteY1" fmla="*/ 76551 h 959385"/>
              <a:gd name="connsiteX2" fmla="*/ 281011 w 401444"/>
              <a:gd name="connsiteY2" fmla="*/ 101879 h 959385"/>
              <a:gd name="connsiteX3" fmla="*/ 379142 w 401444"/>
              <a:gd name="connsiteY3" fmla="*/ 569794 h 959385"/>
              <a:gd name="connsiteX4" fmla="*/ 401444 w 401444"/>
              <a:gd name="connsiteY4" fmla="*/ 684001 h 959385"/>
              <a:gd name="connsiteX0" fmla="*/ 0 w 401444"/>
              <a:gd name="connsiteY0" fmla="*/ 985307 h 985307"/>
              <a:gd name="connsiteX1" fmla="*/ 100778 w 401444"/>
              <a:gd name="connsiteY1" fmla="*/ 102473 h 985307"/>
              <a:gd name="connsiteX2" fmla="*/ 300061 w 401444"/>
              <a:gd name="connsiteY2" fmla="*/ 73287 h 985307"/>
              <a:gd name="connsiteX3" fmla="*/ 379142 w 401444"/>
              <a:gd name="connsiteY3" fmla="*/ 595716 h 985307"/>
              <a:gd name="connsiteX4" fmla="*/ 401444 w 401444"/>
              <a:gd name="connsiteY4" fmla="*/ 709923 h 985307"/>
              <a:gd name="connsiteX0" fmla="*/ 0 w 401444"/>
              <a:gd name="connsiteY0" fmla="*/ 988486 h 988486"/>
              <a:gd name="connsiteX1" fmla="*/ 100778 w 401444"/>
              <a:gd name="connsiteY1" fmla="*/ 105652 h 988486"/>
              <a:gd name="connsiteX2" fmla="*/ 300061 w 401444"/>
              <a:gd name="connsiteY2" fmla="*/ 76466 h 988486"/>
              <a:gd name="connsiteX3" fmla="*/ 379142 w 401444"/>
              <a:gd name="connsiteY3" fmla="*/ 598895 h 988486"/>
              <a:gd name="connsiteX4" fmla="*/ 401444 w 401444"/>
              <a:gd name="connsiteY4" fmla="*/ 713102 h 988486"/>
              <a:gd name="connsiteX0" fmla="*/ 0 w 386204"/>
              <a:gd name="connsiteY0" fmla="*/ 988486 h 988486"/>
              <a:gd name="connsiteX1" fmla="*/ 100778 w 386204"/>
              <a:gd name="connsiteY1" fmla="*/ 105652 h 988486"/>
              <a:gd name="connsiteX2" fmla="*/ 300061 w 386204"/>
              <a:gd name="connsiteY2" fmla="*/ 76466 h 988486"/>
              <a:gd name="connsiteX3" fmla="*/ 379142 w 386204"/>
              <a:gd name="connsiteY3" fmla="*/ 598895 h 988486"/>
              <a:gd name="connsiteX4" fmla="*/ 386204 w 386204"/>
              <a:gd name="connsiteY4" fmla="*/ 690148 h 988486"/>
              <a:gd name="connsiteX0" fmla="*/ 0 w 386204"/>
              <a:gd name="connsiteY0" fmla="*/ 982880 h 982880"/>
              <a:gd name="connsiteX1" fmla="*/ 100778 w 386204"/>
              <a:gd name="connsiteY1" fmla="*/ 100046 h 982880"/>
              <a:gd name="connsiteX2" fmla="*/ 300061 w 386204"/>
              <a:gd name="connsiteY2" fmla="*/ 70860 h 982880"/>
              <a:gd name="connsiteX3" fmla="*/ 375332 w 386204"/>
              <a:gd name="connsiteY3" fmla="*/ 553121 h 982880"/>
              <a:gd name="connsiteX4" fmla="*/ 386204 w 386204"/>
              <a:gd name="connsiteY4" fmla="*/ 684542 h 982880"/>
              <a:gd name="connsiteX0" fmla="*/ 0 w 386204"/>
              <a:gd name="connsiteY0" fmla="*/ 967307 h 967307"/>
              <a:gd name="connsiteX1" fmla="*/ 100778 w 386204"/>
              <a:gd name="connsiteY1" fmla="*/ 84473 h 967307"/>
              <a:gd name="connsiteX2" fmla="*/ 305776 w 386204"/>
              <a:gd name="connsiteY2" fmla="*/ 86848 h 967307"/>
              <a:gd name="connsiteX3" fmla="*/ 375332 w 386204"/>
              <a:gd name="connsiteY3" fmla="*/ 537548 h 967307"/>
              <a:gd name="connsiteX4" fmla="*/ 386204 w 386204"/>
              <a:gd name="connsiteY4" fmla="*/ 668969 h 967307"/>
              <a:gd name="connsiteX0" fmla="*/ 0 w 386204"/>
              <a:gd name="connsiteY0" fmla="*/ 969089 h 969089"/>
              <a:gd name="connsiteX1" fmla="*/ 100778 w 386204"/>
              <a:gd name="connsiteY1" fmla="*/ 86255 h 969089"/>
              <a:gd name="connsiteX2" fmla="*/ 305776 w 386204"/>
              <a:gd name="connsiteY2" fmla="*/ 88630 h 969089"/>
              <a:gd name="connsiteX3" fmla="*/ 375332 w 386204"/>
              <a:gd name="connsiteY3" fmla="*/ 539330 h 969089"/>
              <a:gd name="connsiteX4" fmla="*/ 386204 w 386204"/>
              <a:gd name="connsiteY4" fmla="*/ 670751 h 969089"/>
              <a:gd name="connsiteX0" fmla="*/ 0 w 386204"/>
              <a:gd name="connsiteY0" fmla="*/ 969089 h 969089"/>
              <a:gd name="connsiteX1" fmla="*/ 100778 w 386204"/>
              <a:gd name="connsiteY1" fmla="*/ 86255 h 969089"/>
              <a:gd name="connsiteX2" fmla="*/ 305776 w 386204"/>
              <a:gd name="connsiteY2" fmla="*/ 88630 h 969089"/>
              <a:gd name="connsiteX3" fmla="*/ 375332 w 386204"/>
              <a:gd name="connsiteY3" fmla="*/ 539330 h 969089"/>
              <a:gd name="connsiteX4" fmla="*/ 386204 w 386204"/>
              <a:gd name="connsiteY4" fmla="*/ 670751 h 969089"/>
              <a:gd name="connsiteX0" fmla="*/ 0 w 386204"/>
              <a:gd name="connsiteY0" fmla="*/ 970908 h 970908"/>
              <a:gd name="connsiteX1" fmla="*/ 100778 w 386204"/>
              <a:gd name="connsiteY1" fmla="*/ 88074 h 970908"/>
              <a:gd name="connsiteX2" fmla="*/ 305776 w 386204"/>
              <a:gd name="connsiteY2" fmla="*/ 90449 h 970908"/>
              <a:gd name="connsiteX3" fmla="*/ 375332 w 386204"/>
              <a:gd name="connsiteY3" fmla="*/ 541149 h 970908"/>
              <a:gd name="connsiteX4" fmla="*/ 386204 w 386204"/>
              <a:gd name="connsiteY4" fmla="*/ 672570 h 970908"/>
              <a:gd name="connsiteX0" fmla="*/ 0 w 386204"/>
              <a:gd name="connsiteY0" fmla="*/ 989771 h 989771"/>
              <a:gd name="connsiteX1" fmla="*/ 100778 w 386204"/>
              <a:gd name="connsiteY1" fmla="*/ 106937 h 989771"/>
              <a:gd name="connsiteX2" fmla="*/ 305776 w 386204"/>
              <a:gd name="connsiteY2" fmla="*/ 109312 h 989771"/>
              <a:gd name="connsiteX3" fmla="*/ 375332 w 386204"/>
              <a:gd name="connsiteY3" fmla="*/ 560012 h 989771"/>
              <a:gd name="connsiteX4" fmla="*/ 386204 w 386204"/>
              <a:gd name="connsiteY4" fmla="*/ 691433 h 989771"/>
              <a:gd name="connsiteX0" fmla="*/ 0 w 397634"/>
              <a:gd name="connsiteY0" fmla="*/ 989771 h 989771"/>
              <a:gd name="connsiteX1" fmla="*/ 100778 w 397634"/>
              <a:gd name="connsiteY1" fmla="*/ 106937 h 989771"/>
              <a:gd name="connsiteX2" fmla="*/ 305776 w 397634"/>
              <a:gd name="connsiteY2" fmla="*/ 109312 h 989771"/>
              <a:gd name="connsiteX3" fmla="*/ 375332 w 397634"/>
              <a:gd name="connsiteY3" fmla="*/ 560012 h 989771"/>
              <a:gd name="connsiteX4" fmla="*/ 397634 w 397634"/>
              <a:gd name="connsiteY4" fmla="*/ 691433 h 989771"/>
              <a:gd name="connsiteX0" fmla="*/ 0 w 390014"/>
              <a:gd name="connsiteY0" fmla="*/ 989771 h 989771"/>
              <a:gd name="connsiteX1" fmla="*/ 100778 w 390014"/>
              <a:gd name="connsiteY1" fmla="*/ 106937 h 989771"/>
              <a:gd name="connsiteX2" fmla="*/ 305776 w 390014"/>
              <a:gd name="connsiteY2" fmla="*/ 109312 h 989771"/>
              <a:gd name="connsiteX3" fmla="*/ 375332 w 390014"/>
              <a:gd name="connsiteY3" fmla="*/ 560012 h 989771"/>
              <a:gd name="connsiteX4" fmla="*/ 390014 w 390014"/>
              <a:gd name="connsiteY4" fmla="*/ 691433 h 98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14" h="989771">
                <a:moveTo>
                  <a:pt x="0" y="989771"/>
                </a:moveTo>
                <a:cubicBezTo>
                  <a:pt x="19839" y="775029"/>
                  <a:pt x="49815" y="253680"/>
                  <a:pt x="100778" y="106937"/>
                </a:cubicBezTo>
                <a:cubicBezTo>
                  <a:pt x="151741" y="-39806"/>
                  <a:pt x="275257" y="-32192"/>
                  <a:pt x="305776" y="109312"/>
                </a:cubicBezTo>
                <a:cubicBezTo>
                  <a:pt x="336295" y="250816"/>
                  <a:pt x="375332" y="560012"/>
                  <a:pt x="375332" y="560012"/>
                </a:cubicBezTo>
                <a:lnTo>
                  <a:pt x="390014" y="691433"/>
                </a:lnTo>
              </a:path>
            </a:pathLst>
          </a:custGeom>
          <a:noFill/>
          <a:ln w="25400" cap="rnd">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383F58A-BD6D-B37E-1F98-3966AA32C9B9}"/>
              </a:ext>
            </a:extLst>
          </p:cNvPr>
          <p:cNvSpPr/>
          <p:nvPr/>
        </p:nvSpPr>
        <p:spPr>
          <a:xfrm>
            <a:off x="2969340" y="740215"/>
            <a:ext cx="1269680" cy="784830"/>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000" dirty="0">
                <a:solidFill>
                  <a:srgbClr val="394453"/>
                </a:solidFill>
                <a:latin typeface="Segoe UI Light"/>
                <a:ea typeface="Segoe UI" pitchFamily="34" charset="0"/>
                <a:cs typeface="Segoe UI" pitchFamily="34" charset="0"/>
              </a:rPr>
              <a:t>Automatically distributing environments within each tier to keep ample pool capacity</a:t>
            </a:r>
            <a:endParaRPr kumimoji="0" lang="en-US" sz="1000"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4371AB63-E529-11FE-DD55-52FCD2A63A55}"/>
              </a:ext>
            </a:extLst>
          </p:cNvPr>
          <p:cNvSpPr/>
          <p:nvPr/>
        </p:nvSpPr>
        <p:spPr bwMode="auto">
          <a:xfrm>
            <a:off x="3730986" y="3218030"/>
            <a:ext cx="192130" cy="780153"/>
          </a:xfrm>
          <a:prstGeom prst="rect">
            <a:avLst/>
          </a:prstGeom>
          <a:gradFill>
            <a:gsLst>
              <a:gs pos="56000">
                <a:schemeClr val="bg1"/>
              </a:gs>
              <a:gs pos="56000">
                <a:srgbClr val="00B050"/>
              </a:gs>
            </a:gsLst>
            <a:lin ang="5400000" scaled="1"/>
          </a:gra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9BC422D2-3789-57C4-39FB-60E892120F18}"/>
              </a:ext>
            </a:extLst>
          </p:cNvPr>
          <p:cNvSpPr/>
          <p:nvPr/>
        </p:nvSpPr>
        <p:spPr bwMode="auto">
          <a:xfrm>
            <a:off x="2404306" y="1949570"/>
            <a:ext cx="188658" cy="582662"/>
          </a:xfrm>
          <a:prstGeom prst="rect">
            <a:avLst/>
          </a:prstGeom>
          <a:gradFill>
            <a:gsLst>
              <a:gs pos="30000">
                <a:schemeClr val="bg1"/>
              </a:gs>
              <a:gs pos="31000">
                <a:schemeClr val="bg1"/>
              </a:gs>
              <a:gs pos="31000">
                <a:schemeClr val="bg1"/>
              </a:gs>
              <a:gs pos="31000">
                <a:srgbClr val="FFC000"/>
              </a:gs>
            </a:gsLst>
            <a:lin ang="5400000" scaled="1"/>
          </a:gra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71F00C4-CD30-35A1-A301-25DCB7459D46}"/>
              </a:ext>
            </a:extLst>
          </p:cNvPr>
          <p:cNvSpPr/>
          <p:nvPr/>
        </p:nvSpPr>
        <p:spPr bwMode="auto">
          <a:xfrm>
            <a:off x="3978856" y="4320555"/>
            <a:ext cx="4693308" cy="137952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2B2783CB-3AE6-3774-F2CE-203E391D46E2}"/>
              </a:ext>
            </a:extLst>
          </p:cNvPr>
          <p:cNvSpPr/>
          <p:nvPr/>
        </p:nvSpPr>
        <p:spPr bwMode="auto">
          <a:xfrm>
            <a:off x="3817008" y="4444670"/>
            <a:ext cx="4693308" cy="1379528"/>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ACC835B8-E86A-7CAA-6DE1-F3441160DCAE}"/>
              </a:ext>
            </a:extLst>
          </p:cNvPr>
          <p:cNvSpPr/>
          <p:nvPr/>
        </p:nvSpPr>
        <p:spPr bwMode="auto">
          <a:xfrm>
            <a:off x="3661688" y="4583944"/>
            <a:ext cx="4693308" cy="137952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pic>
        <p:nvPicPr>
          <p:cNvPr id="7" name="Picture 6" descr="A blue cylinder with a cloud&#10;&#10;Description automatically generated">
            <a:hlinkClick r:id="" action="ppaction://noaction"/>
            <a:extLst>
              <a:ext uri="{FF2B5EF4-FFF2-40B4-BE49-F238E27FC236}">
                <a16:creationId xmlns:a16="http://schemas.microsoft.com/office/drawing/2014/main" id="{A7572A38-DC5C-D574-4D5D-C1C51A2B4D63}"/>
              </a:ext>
            </a:extLst>
          </p:cNvPr>
          <p:cNvPicPr>
            <a:picLocks noChangeAspect="1"/>
          </p:cNvPicPr>
          <p:nvPr/>
        </p:nvPicPr>
        <p:blipFill>
          <a:blip r:embed="rId2"/>
          <a:stretch>
            <a:fillRect/>
          </a:stretch>
        </p:blipFill>
        <p:spPr>
          <a:xfrm>
            <a:off x="3977734" y="4737652"/>
            <a:ext cx="319194" cy="319194"/>
          </a:xfrm>
          <a:prstGeom prst="rect">
            <a:avLst/>
          </a:prstGeom>
        </p:spPr>
      </p:pic>
      <p:sp>
        <p:nvSpPr>
          <p:cNvPr id="10" name="Flowchart: Magnetic Disk 9">
            <a:extLst>
              <a:ext uri="{FF2B5EF4-FFF2-40B4-BE49-F238E27FC236}">
                <a16:creationId xmlns:a16="http://schemas.microsoft.com/office/drawing/2014/main" id="{2150EF89-BEA6-DF38-E632-8CA385B307FB}"/>
              </a:ext>
            </a:extLst>
          </p:cNvPr>
          <p:cNvSpPr/>
          <p:nvPr/>
        </p:nvSpPr>
        <p:spPr bwMode="auto">
          <a:xfrm>
            <a:off x="4669487" y="4965360"/>
            <a:ext cx="370065" cy="423882"/>
          </a:xfrm>
          <a:prstGeom prst="flowChartMagneticDisk">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15" name="Flowchart: Magnetic Disk 14">
            <a:extLst>
              <a:ext uri="{FF2B5EF4-FFF2-40B4-BE49-F238E27FC236}">
                <a16:creationId xmlns:a16="http://schemas.microsoft.com/office/drawing/2014/main" id="{B01F3776-B885-7035-E3DE-B930C45CE33B}"/>
              </a:ext>
            </a:extLst>
          </p:cNvPr>
          <p:cNvSpPr/>
          <p:nvPr/>
        </p:nvSpPr>
        <p:spPr bwMode="auto">
          <a:xfrm>
            <a:off x="5238128" y="4961667"/>
            <a:ext cx="370065" cy="423882"/>
          </a:xfrm>
          <a:prstGeom prst="flowChartMagneticDisk">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rgbClr val="394453"/>
              </a:solidFill>
              <a:latin typeface="Segoe UI"/>
              <a:cs typeface="Segoe UI" pitchFamily="34" charset="0"/>
            </a:endParaRPr>
          </a:p>
        </p:txBody>
      </p:sp>
      <p:sp>
        <p:nvSpPr>
          <p:cNvPr id="24" name="Rectangle 23">
            <a:extLst>
              <a:ext uri="{FF2B5EF4-FFF2-40B4-BE49-F238E27FC236}">
                <a16:creationId xmlns:a16="http://schemas.microsoft.com/office/drawing/2014/main" id="{DC2EBC36-3F20-CA98-B22E-0F543ED68002}"/>
              </a:ext>
            </a:extLst>
          </p:cNvPr>
          <p:cNvSpPr/>
          <p:nvPr/>
        </p:nvSpPr>
        <p:spPr bwMode="auto">
          <a:xfrm>
            <a:off x="3730985" y="4737652"/>
            <a:ext cx="192131" cy="1113140"/>
          </a:xfrm>
          <a:prstGeom prst="rect">
            <a:avLst/>
          </a:prstGeom>
          <a:gradFill>
            <a:gsLst>
              <a:gs pos="56000">
                <a:schemeClr val="bg1"/>
              </a:gs>
              <a:gs pos="56000">
                <a:srgbClr val="00B050"/>
              </a:gs>
            </a:gsLst>
            <a:lin ang="5400000" scaled="1"/>
          </a:gra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394453"/>
              </a:solidFill>
              <a:effectLst/>
              <a:uLnTx/>
              <a:uFillTx/>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6AF21AD-0240-8622-057A-1BEC7CA55BB7}"/>
              </a:ext>
            </a:extLst>
          </p:cNvPr>
          <p:cNvCxnSpPr>
            <a:cxnSpLocks/>
          </p:cNvCxnSpPr>
          <p:nvPr/>
        </p:nvCxnSpPr>
        <p:spPr>
          <a:xfrm flipV="1">
            <a:off x="5986993" y="3978785"/>
            <a:ext cx="0" cy="952781"/>
          </a:xfrm>
          <a:prstGeom prst="line">
            <a:avLst/>
          </a:prstGeom>
          <a:ln w="25400" cap="rnd">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36F4ED-9C4C-082B-F38B-72331DA443C2}"/>
              </a:ext>
            </a:extLst>
          </p:cNvPr>
          <p:cNvSpPr txBox="1"/>
          <p:nvPr/>
        </p:nvSpPr>
        <p:spPr>
          <a:xfrm>
            <a:off x="7690724" y="1792787"/>
            <a:ext cx="1634299" cy="73173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050" dirty="0">
                <a:gradFill>
                  <a:gsLst>
                    <a:gs pos="2917">
                      <a:schemeClr val="tx1"/>
                    </a:gs>
                    <a:gs pos="30000">
                      <a:schemeClr val="tx1"/>
                    </a:gs>
                  </a:gsLst>
                  <a:lin ang="5400000" scaled="0"/>
                </a:gradFill>
                <a:latin typeface="Segoe UI Light"/>
              </a:rPr>
              <a:t>Azure SQL Database elastic pools organized into tiers</a:t>
            </a:r>
            <a:endParaRPr lang="en-US" sz="1100" dirty="0"/>
          </a:p>
        </p:txBody>
      </p:sp>
      <p:grpSp>
        <p:nvGrpSpPr>
          <p:cNvPr id="68" name="Group 67">
            <a:extLst>
              <a:ext uri="{FF2B5EF4-FFF2-40B4-BE49-F238E27FC236}">
                <a16:creationId xmlns:a16="http://schemas.microsoft.com/office/drawing/2014/main" id="{04AFF208-29B7-C295-D271-B37BFE84AFAC}"/>
              </a:ext>
            </a:extLst>
          </p:cNvPr>
          <p:cNvGrpSpPr/>
          <p:nvPr/>
        </p:nvGrpSpPr>
        <p:grpSpPr>
          <a:xfrm>
            <a:off x="7891525" y="3111427"/>
            <a:ext cx="510651" cy="447815"/>
            <a:chOff x="7922005" y="3070787"/>
            <a:chExt cx="510651" cy="447815"/>
          </a:xfrm>
        </p:grpSpPr>
        <p:sp>
          <p:nvSpPr>
            <p:cNvPr id="65" name="Oval 64">
              <a:extLst>
                <a:ext uri="{FF2B5EF4-FFF2-40B4-BE49-F238E27FC236}">
                  <a16:creationId xmlns:a16="http://schemas.microsoft.com/office/drawing/2014/main" id="{A3196CB0-7018-D447-2D0E-2E8D3A0ED102}"/>
                </a:ext>
              </a:extLst>
            </p:cNvPr>
            <p:cNvSpPr/>
            <p:nvPr/>
          </p:nvSpPr>
          <p:spPr bwMode="auto">
            <a:xfrm>
              <a:off x="8029758" y="3139030"/>
              <a:ext cx="291912" cy="291912"/>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E2AC03DC-9C42-3141-2004-EDE6DFB24717}"/>
                </a:ext>
              </a:extLst>
            </p:cNvPr>
            <p:cNvSpPr txBox="1"/>
            <p:nvPr/>
          </p:nvSpPr>
          <p:spPr>
            <a:xfrm>
              <a:off x="7922005" y="3070787"/>
              <a:ext cx="510651" cy="44781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100" b="1" dirty="0">
                  <a:gradFill>
                    <a:gsLst>
                      <a:gs pos="2917">
                        <a:schemeClr val="tx1"/>
                      </a:gs>
                      <a:gs pos="30000">
                        <a:schemeClr val="tx1"/>
                      </a:gs>
                    </a:gsLst>
                    <a:lin ang="5400000" scaled="0"/>
                  </a:gradFill>
                  <a:latin typeface="Segoe UI Light"/>
                </a:rPr>
                <a:t>T2</a:t>
              </a:r>
              <a:endParaRPr lang="en-US" sz="1200" b="1" dirty="0"/>
            </a:p>
          </p:txBody>
        </p:sp>
      </p:grpSp>
      <p:cxnSp>
        <p:nvCxnSpPr>
          <p:cNvPr id="32" name="Straight Connector 31">
            <a:extLst>
              <a:ext uri="{FF2B5EF4-FFF2-40B4-BE49-F238E27FC236}">
                <a16:creationId xmlns:a16="http://schemas.microsoft.com/office/drawing/2014/main" id="{919E1ADE-8B09-0FA8-6E00-C6C72DB6C644}"/>
              </a:ext>
            </a:extLst>
          </p:cNvPr>
          <p:cNvCxnSpPr>
            <a:cxnSpLocks/>
            <a:stCxn id="98" idx="0"/>
            <a:endCxn id="92" idx="1"/>
          </p:cNvCxnSpPr>
          <p:nvPr/>
        </p:nvCxnSpPr>
        <p:spPr>
          <a:xfrm rot="5400000" flipH="1" flipV="1">
            <a:off x="2325517" y="1305748"/>
            <a:ext cx="816940" cy="47070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655EFC2-0923-9793-376E-7C49C5877376}"/>
              </a:ext>
            </a:extLst>
          </p:cNvPr>
          <p:cNvCxnSpPr>
            <a:cxnSpLocks/>
          </p:cNvCxnSpPr>
          <p:nvPr/>
        </p:nvCxnSpPr>
        <p:spPr>
          <a:xfrm rot="16200000" flipV="1">
            <a:off x="4228449" y="1195367"/>
            <a:ext cx="291911" cy="154949"/>
          </a:xfrm>
          <a:prstGeom prst="bentConnector3">
            <a:avLst>
              <a:gd name="adj1" fmla="val 100250"/>
            </a:avLst>
          </a:prstGeom>
          <a:ln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922DCB7-7154-2AD6-F26C-C6D0041D1343}"/>
              </a:ext>
            </a:extLst>
          </p:cNvPr>
          <p:cNvSpPr/>
          <p:nvPr/>
        </p:nvSpPr>
        <p:spPr>
          <a:xfrm>
            <a:off x="6411504" y="4803928"/>
            <a:ext cx="1243087" cy="819455"/>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050" dirty="0">
                <a:solidFill>
                  <a:srgbClr val="394453"/>
                </a:solidFill>
                <a:latin typeface="Segoe UI Light"/>
                <a:ea typeface="Segoe UI" pitchFamily="34" charset="0"/>
                <a:cs typeface="Segoe UI" pitchFamily="34" charset="0"/>
              </a:rPr>
              <a:t>Auto-scaling environments based on real-time load by moving between tiers </a:t>
            </a:r>
            <a:endParaRPr kumimoji="0" lang="en-US" sz="1050" b="0" i="0" u="none" strike="noStrike" kern="1200" cap="none" spc="0" normalizeH="0" baseline="0" noProof="0" dirty="0">
              <a:ln>
                <a:noFill/>
              </a:ln>
              <a:solidFill>
                <a:srgbClr val="394453"/>
              </a:solidFill>
              <a:effectLst/>
              <a:uLnTx/>
              <a:uFillTx/>
              <a:latin typeface="Segoe UI Light"/>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31F16EE1-F1C4-0BBC-48F1-4545E3D5EC6F}"/>
              </a:ext>
            </a:extLst>
          </p:cNvPr>
          <p:cNvCxnSpPr>
            <a:cxnSpLocks/>
          </p:cNvCxnSpPr>
          <p:nvPr/>
        </p:nvCxnSpPr>
        <p:spPr>
          <a:xfrm>
            <a:off x="6136110" y="4707387"/>
            <a:ext cx="450683" cy="2241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A9B2-7B2B-7E2B-E9AC-B0BEFF4DFEBE}"/>
              </a:ext>
            </a:extLst>
          </p:cNvPr>
          <p:cNvGrpSpPr/>
          <p:nvPr/>
        </p:nvGrpSpPr>
        <p:grpSpPr>
          <a:xfrm>
            <a:off x="6561247" y="1866830"/>
            <a:ext cx="510651" cy="447815"/>
            <a:chOff x="6577027" y="1834223"/>
            <a:chExt cx="510651" cy="447815"/>
          </a:xfrm>
        </p:grpSpPr>
        <p:sp>
          <p:nvSpPr>
            <p:cNvPr id="8" name="TextBox 7">
              <a:extLst>
                <a:ext uri="{FF2B5EF4-FFF2-40B4-BE49-F238E27FC236}">
                  <a16:creationId xmlns:a16="http://schemas.microsoft.com/office/drawing/2014/main" id="{555B3C08-5EA3-8B66-D604-8ECBA36962D9}"/>
                </a:ext>
              </a:extLst>
            </p:cNvPr>
            <p:cNvSpPr txBox="1"/>
            <p:nvPr/>
          </p:nvSpPr>
          <p:spPr>
            <a:xfrm>
              <a:off x="6577027" y="1834223"/>
              <a:ext cx="510651" cy="44781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100" b="1" dirty="0">
                  <a:gradFill>
                    <a:gsLst>
                      <a:gs pos="2917">
                        <a:schemeClr val="tx1"/>
                      </a:gs>
                      <a:gs pos="30000">
                        <a:schemeClr val="tx1"/>
                      </a:gs>
                    </a:gsLst>
                    <a:lin ang="5400000" scaled="0"/>
                  </a:gradFill>
                  <a:latin typeface="Segoe UI Light"/>
                </a:rPr>
                <a:t>T1</a:t>
              </a:r>
              <a:endParaRPr lang="en-US" sz="1200" b="1" dirty="0"/>
            </a:p>
          </p:txBody>
        </p:sp>
        <p:sp>
          <p:nvSpPr>
            <p:cNvPr id="61" name="Oval 60">
              <a:extLst>
                <a:ext uri="{FF2B5EF4-FFF2-40B4-BE49-F238E27FC236}">
                  <a16:creationId xmlns:a16="http://schemas.microsoft.com/office/drawing/2014/main" id="{09F7EA84-3ADA-7681-A570-6E8C978C0A4B}"/>
                </a:ext>
              </a:extLst>
            </p:cNvPr>
            <p:cNvSpPr/>
            <p:nvPr/>
          </p:nvSpPr>
          <p:spPr bwMode="auto">
            <a:xfrm>
              <a:off x="6681008" y="1898838"/>
              <a:ext cx="291912" cy="291912"/>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DF80F8B9-C853-ACBE-3056-CE47E51FE123}"/>
              </a:ext>
            </a:extLst>
          </p:cNvPr>
          <p:cNvGrpSpPr/>
          <p:nvPr/>
        </p:nvGrpSpPr>
        <p:grpSpPr>
          <a:xfrm>
            <a:off x="7891525" y="4601430"/>
            <a:ext cx="510651" cy="447815"/>
            <a:chOff x="7922005" y="4557350"/>
            <a:chExt cx="510651" cy="447815"/>
          </a:xfrm>
        </p:grpSpPr>
        <p:sp>
          <p:nvSpPr>
            <p:cNvPr id="31" name="TextBox 30">
              <a:extLst>
                <a:ext uri="{FF2B5EF4-FFF2-40B4-BE49-F238E27FC236}">
                  <a16:creationId xmlns:a16="http://schemas.microsoft.com/office/drawing/2014/main" id="{EAC0FAA0-B2A7-3AB1-E615-D9D361B162D4}"/>
                </a:ext>
              </a:extLst>
            </p:cNvPr>
            <p:cNvSpPr txBox="1"/>
            <p:nvPr/>
          </p:nvSpPr>
          <p:spPr>
            <a:xfrm>
              <a:off x="7922005" y="4557350"/>
              <a:ext cx="510651" cy="44781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100" b="1" dirty="0">
                  <a:gradFill>
                    <a:gsLst>
                      <a:gs pos="2917">
                        <a:schemeClr val="tx1"/>
                      </a:gs>
                      <a:gs pos="30000">
                        <a:schemeClr val="tx1"/>
                      </a:gs>
                    </a:gsLst>
                    <a:lin ang="5400000" scaled="0"/>
                  </a:gradFill>
                  <a:latin typeface="Segoe UI Light"/>
                </a:rPr>
                <a:t>T3</a:t>
              </a:r>
              <a:endParaRPr lang="en-US" sz="1200" b="1" dirty="0"/>
            </a:p>
          </p:txBody>
        </p:sp>
        <p:sp>
          <p:nvSpPr>
            <p:cNvPr id="66" name="Oval 65">
              <a:extLst>
                <a:ext uri="{FF2B5EF4-FFF2-40B4-BE49-F238E27FC236}">
                  <a16:creationId xmlns:a16="http://schemas.microsoft.com/office/drawing/2014/main" id="{87579F0D-B1E4-73AE-0464-7186D7990D2B}"/>
                </a:ext>
              </a:extLst>
            </p:cNvPr>
            <p:cNvSpPr/>
            <p:nvPr/>
          </p:nvSpPr>
          <p:spPr bwMode="auto">
            <a:xfrm>
              <a:off x="8029758" y="4620838"/>
              <a:ext cx="291912" cy="291912"/>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090062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oft Entra - CrucialLogics | Consulting with a conscience">
            <a:extLst>
              <a:ext uri="{FF2B5EF4-FFF2-40B4-BE49-F238E27FC236}">
                <a16:creationId xmlns:a16="http://schemas.microsoft.com/office/drawing/2014/main" id="{7F5DE034-CE1E-136A-985F-F4159E912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8616" y="851625"/>
            <a:ext cx="724853" cy="724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5493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41898D32-E232-A5F0-A11B-671D3D4B3752}"/>
              </a:ext>
              <a:ext uri="{C183D7F6-B498-43B3-948B-1728B52AA6E4}">
                <adec:decorative xmlns:adec="http://schemas.microsoft.com/office/drawing/2017/decorative" val="1"/>
              </a:ext>
            </a:extLst>
          </p:cNvPr>
          <p:cNvSpPr/>
          <p:nvPr/>
        </p:nvSpPr>
        <p:spPr bwMode="auto">
          <a:xfrm>
            <a:off x="98081" y="1477617"/>
            <a:ext cx="7931150" cy="4592609"/>
          </a:xfrm>
          <a:prstGeom prst="roundRect">
            <a:avLst>
              <a:gd name="adj" fmla="val 194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0B2AD068-ED32-3B1D-8A53-55991949973A}"/>
              </a:ext>
              <a:ext uri="{C183D7F6-B498-43B3-948B-1728B52AA6E4}">
                <adec:decorative xmlns:adec="http://schemas.microsoft.com/office/drawing/2017/decorative" val="1"/>
              </a:ext>
            </a:extLst>
          </p:cNvPr>
          <p:cNvGrpSpPr/>
          <p:nvPr/>
        </p:nvGrpSpPr>
        <p:grpSpPr>
          <a:xfrm>
            <a:off x="621971" y="2496343"/>
            <a:ext cx="3042308" cy="2952722"/>
            <a:chOff x="1962017" y="8057516"/>
            <a:chExt cx="2784467" cy="2702474"/>
          </a:xfrm>
        </p:grpSpPr>
        <p:pic>
          <p:nvPicPr>
            <p:cNvPr id="5" name="Picture 2" descr="See the source image">
              <a:extLst>
                <a:ext uri="{FF2B5EF4-FFF2-40B4-BE49-F238E27FC236}">
                  <a16:creationId xmlns:a16="http://schemas.microsoft.com/office/drawing/2014/main" id="{98F9CF94-0163-5EF0-AF44-56C96C139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391" y="8585215"/>
              <a:ext cx="1579009" cy="1579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10;&#10;Description automatically generated">
              <a:extLst>
                <a:ext uri="{FF2B5EF4-FFF2-40B4-BE49-F238E27FC236}">
                  <a16:creationId xmlns:a16="http://schemas.microsoft.com/office/drawing/2014/main" id="{A23E23E0-E1EC-BA66-2E01-22451F6BC5D8}"/>
                </a:ext>
              </a:extLst>
            </p:cNvPr>
            <p:cNvPicPr>
              <a:picLocks noChangeAspect="1"/>
            </p:cNvPicPr>
            <p:nvPr/>
          </p:nvPicPr>
          <p:blipFill>
            <a:blip r:embed="rId4"/>
            <a:stretch>
              <a:fillRect/>
            </a:stretch>
          </p:blipFill>
          <p:spPr>
            <a:xfrm>
              <a:off x="4372973" y="9130856"/>
              <a:ext cx="373511" cy="380024"/>
            </a:xfrm>
            <a:prstGeom prst="rect">
              <a:avLst/>
            </a:prstGeom>
          </p:spPr>
        </p:pic>
        <p:pic>
          <p:nvPicPr>
            <p:cNvPr id="7" name="Picture 3" descr="Icon&#10;&#10;Description automatically generated">
              <a:extLst>
                <a:ext uri="{FF2B5EF4-FFF2-40B4-BE49-F238E27FC236}">
                  <a16:creationId xmlns:a16="http://schemas.microsoft.com/office/drawing/2014/main" id="{22A28B44-C191-EA9D-8E5D-99B2766C4D3E}"/>
                </a:ext>
              </a:extLst>
            </p:cNvPr>
            <p:cNvPicPr>
              <a:picLocks noChangeAspect="1"/>
            </p:cNvPicPr>
            <p:nvPr/>
          </p:nvPicPr>
          <p:blipFill>
            <a:blip r:embed="rId5"/>
            <a:stretch>
              <a:fillRect/>
            </a:stretch>
          </p:blipFill>
          <p:spPr>
            <a:xfrm>
              <a:off x="2557590" y="8180366"/>
              <a:ext cx="377256" cy="383769"/>
            </a:xfrm>
            <a:prstGeom prst="rect">
              <a:avLst/>
            </a:prstGeom>
          </p:spPr>
        </p:pic>
        <p:pic>
          <p:nvPicPr>
            <p:cNvPr id="11" name="Picture 6" descr="Icon&#10;&#10;Description automatically generated">
              <a:extLst>
                <a:ext uri="{FF2B5EF4-FFF2-40B4-BE49-F238E27FC236}">
                  <a16:creationId xmlns:a16="http://schemas.microsoft.com/office/drawing/2014/main" id="{C7EB491F-CF4F-A2E3-E7FA-3FC878D09488}"/>
                </a:ext>
              </a:extLst>
            </p:cNvPr>
            <p:cNvPicPr>
              <a:picLocks noChangeAspect="1"/>
            </p:cNvPicPr>
            <p:nvPr/>
          </p:nvPicPr>
          <p:blipFill>
            <a:blip r:embed="rId6"/>
            <a:stretch>
              <a:fillRect/>
            </a:stretch>
          </p:blipFill>
          <p:spPr>
            <a:xfrm>
              <a:off x="4179160" y="8644819"/>
              <a:ext cx="364312" cy="357799"/>
            </a:xfrm>
            <a:prstGeom prst="rect">
              <a:avLst/>
            </a:prstGeom>
          </p:spPr>
        </p:pic>
        <p:pic>
          <p:nvPicPr>
            <p:cNvPr id="17" name="Picture 8" descr="Icon&#10;&#10;Description automatically generated">
              <a:extLst>
                <a:ext uri="{FF2B5EF4-FFF2-40B4-BE49-F238E27FC236}">
                  <a16:creationId xmlns:a16="http://schemas.microsoft.com/office/drawing/2014/main" id="{967EEF67-90B9-54D4-0F62-4D1E7E4729B8}"/>
                </a:ext>
              </a:extLst>
            </p:cNvPr>
            <p:cNvPicPr>
              <a:picLocks noChangeAspect="1"/>
            </p:cNvPicPr>
            <p:nvPr/>
          </p:nvPicPr>
          <p:blipFill>
            <a:blip r:embed="rId7"/>
            <a:stretch>
              <a:fillRect/>
            </a:stretch>
          </p:blipFill>
          <p:spPr>
            <a:xfrm>
              <a:off x="3183942" y="8057516"/>
              <a:ext cx="390363" cy="377337"/>
            </a:xfrm>
            <a:prstGeom prst="rect">
              <a:avLst/>
            </a:prstGeom>
          </p:spPr>
        </p:pic>
        <p:pic>
          <p:nvPicPr>
            <p:cNvPr id="18" name="Picture 9">
              <a:extLst>
                <a:ext uri="{FF2B5EF4-FFF2-40B4-BE49-F238E27FC236}">
                  <a16:creationId xmlns:a16="http://schemas.microsoft.com/office/drawing/2014/main" id="{1C242F82-88A6-E01B-BA4C-FAB4F6EAD89F}"/>
                </a:ext>
              </a:extLst>
            </p:cNvPr>
            <p:cNvPicPr>
              <a:picLocks noChangeAspect="1"/>
            </p:cNvPicPr>
            <p:nvPr/>
          </p:nvPicPr>
          <p:blipFill>
            <a:blip r:embed="rId8"/>
            <a:stretch>
              <a:fillRect/>
            </a:stretch>
          </p:blipFill>
          <p:spPr>
            <a:xfrm>
              <a:off x="4332570" y="9660728"/>
              <a:ext cx="396388" cy="373837"/>
            </a:xfrm>
            <a:prstGeom prst="rect">
              <a:avLst/>
            </a:prstGeom>
          </p:spPr>
        </p:pic>
        <p:pic>
          <p:nvPicPr>
            <p:cNvPr id="19" name="Picture 35" descr="Icon&#10;&#10;Description automatically generated">
              <a:extLst>
                <a:ext uri="{FF2B5EF4-FFF2-40B4-BE49-F238E27FC236}">
                  <a16:creationId xmlns:a16="http://schemas.microsoft.com/office/drawing/2014/main" id="{EBC9B888-DEB1-80B3-46F2-16A7BC3EE4CB}"/>
                </a:ext>
              </a:extLst>
            </p:cNvPr>
            <p:cNvPicPr>
              <a:picLocks noChangeAspect="1"/>
            </p:cNvPicPr>
            <p:nvPr/>
          </p:nvPicPr>
          <p:blipFill>
            <a:blip r:embed="rId9"/>
            <a:stretch>
              <a:fillRect/>
            </a:stretch>
          </p:blipFill>
          <p:spPr>
            <a:xfrm>
              <a:off x="2153813" y="8694782"/>
              <a:ext cx="403226" cy="406239"/>
            </a:xfrm>
            <a:prstGeom prst="rect">
              <a:avLst/>
            </a:prstGeom>
          </p:spPr>
        </p:pic>
        <p:pic>
          <p:nvPicPr>
            <p:cNvPr id="20" name="Picture 36" descr="A picture containing text, electronics&#10;&#10;Description automatically generated">
              <a:extLst>
                <a:ext uri="{FF2B5EF4-FFF2-40B4-BE49-F238E27FC236}">
                  <a16:creationId xmlns:a16="http://schemas.microsoft.com/office/drawing/2014/main" id="{E3189762-261F-F1AD-331A-01340C4B76BA}"/>
                </a:ext>
              </a:extLst>
            </p:cNvPr>
            <p:cNvPicPr>
              <a:picLocks noChangeAspect="1"/>
            </p:cNvPicPr>
            <p:nvPr/>
          </p:nvPicPr>
          <p:blipFill>
            <a:blip r:embed="rId10"/>
            <a:stretch>
              <a:fillRect/>
            </a:stretch>
          </p:blipFill>
          <p:spPr>
            <a:xfrm>
              <a:off x="1962017" y="9183609"/>
              <a:ext cx="340296" cy="327271"/>
            </a:xfrm>
            <a:prstGeom prst="rect">
              <a:avLst/>
            </a:prstGeom>
          </p:spPr>
        </p:pic>
        <p:pic>
          <p:nvPicPr>
            <p:cNvPr id="25" name="Picture 39" descr="Icon&#10;&#10;Description automatically generated">
              <a:extLst>
                <a:ext uri="{FF2B5EF4-FFF2-40B4-BE49-F238E27FC236}">
                  <a16:creationId xmlns:a16="http://schemas.microsoft.com/office/drawing/2014/main" id="{C07EAD72-33D0-0FFB-D6D8-8C630A506039}"/>
                </a:ext>
              </a:extLst>
            </p:cNvPr>
            <p:cNvPicPr>
              <a:picLocks noChangeAspect="1"/>
            </p:cNvPicPr>
            <p:nvPr/>
          </p:nvPicPr>
          <p:blipFill>
            <a:blip r:embed="rId11"/>
            <a:stretch>
              <a:fillRect/>
            </a:stretch>
          </p:blipFill>
          <p:spPr>
            <a:xfrm>
              <a:off x="3791273" y="8130172"/>
              <a:ext cx="396794" cy="390281"/>
            </a:xfrm>
            <a:prstGeom prst="rect">
              <a:avLst/>
            </a:prstGeom>
          </p:spPr>
        </p:pic>
        <p:pic>
          <p:nvPicPr>
            <p:cNvPr id="26" name="Graphic 25">
              <a:extLst>
                <a:ext uri="{FF2B5EF4-FFF2-40B4-BE49-F238E27FC236}">
                  <a16:creationId xmlns:a16="http://schemas.microsoft.com/office/drawing/2014/main" id="{801D8A44-1361-DB6F-0902-F14637F527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85424" y="9700907"/>
              <a:ext cx="293481" cy="293481"/>
            </a:xfrm>
            <a:prstGeom prst="rect">
              <a:avLst/>
            </a:prstGeom>
          </p:spPr>
        </p:pic>
        <p:pic>
          <p:nvPicPr>
            <p:cNvPr id="27" name="Graphic 26">
              <a:extLst>
                <a:ext uri="{FF2B5EF4-FFF2-40B4-BE49-F238E27FC236}">
                  <a16:creationId xmlns:a16="http://schemas.microsoft.com/office/drawing/2014/main" id="{1EDC4C70-A870-72EE-F7D3-DC166C9DD90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75579" y="10155485"/>
              <a:ext cx="313983" cy="313983"/>
            </a:xfrm>
            <a:prstGeom prst="rect">
              <a:avLst/>
            </a:prstGeom>
          </p:spPr>
        </p:pic>
        <p:pic>
          <p:nvPicPr>
            <p:cNvPr id="28" name="Graphic 27">
              <a:extLst>
                <a:ext uri="{FF2B5EF4-FFF2-40B4-BE49-F238E27FC236}">
                  <a16:creationId xmlns:a16="http://schemas.microsoft.com/office/drawing/2014/main" id="{D7CAC1CF-7CA2-3764-9204-B99EF42AABA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72558" y="10382214"/>
              <a:ext cx="313983" cy="313983"/>
            </a:xfrm>
            <a:prstGeom prst="rect">
              <a:avLst/>
            </a:prstGeom>
          </p:spPr>
        </p:pic>
        <p:pic>
          <p:nvPicPr>
            <p:cNvPr id="29" name="Graphic 28">
              <a:extLst>
                <a:ext uri="{FF2B5EF4-FFF2-40B4-BE49-F238E27FC236}">
                  <a16:creationId xmlns:a16="http://schemas.microsoft.com/office/drawing/2014/main" id="{0E022AEE-F88A-A91A-1BE0-8756092AB91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91209" y="10472353"/>
              <a:ext cx="287637" cy="287637"/>
            </a:xfrm>
            <a:prstGeom prst="rect">
              <a:avLst/>
            </a:prstGeom>
          </p:spPr>
        </p:pic>
        <p:pic>
          <p:nvPicPr>
            <p:cNvPr id="30" name="Graphic 29">
              <a:extLst>
                <a:ext uri="{FF2B5EF4-FFF2-40B4-BE49-F238E27FC236}">
                  <a16:creationId xmlns:a16="http://schemas.microsoft.com/office/drawing/2014/main" id="{7961A57A-DBA9-B33E-B012-29B3C18151E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820" y="10408560"/>
              <a:ext cx="287637" cy="287637"/>
            </a:xfrm>
            <a:prstGeom prst="rect">
              <a:avLst/>
            </a:prstGeom>
          </p:spPr>
        </p:pic>
        <p:pic>
          <p:nvPicPr>
            <p:cNvPr id="31" name="Graphic 30">
              <a:extLst>
                <a:ext uri="{FF2B5EF4-FFF2-40B4-BE49-F238E27FC236}">
                  <a16:creationId xmlns:a16="http://schemas.microsoft.com/office/drawing/2014/main" id="{816280E2-A0DA-8EB6-EDE7-FE86B551E8C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64352" y="10181831"/>
              <a:ext cx="287637" cy="287637"/>
            </a:xfrm>
            <a:prstGeom prst="rect">
              <a:avLst/>
            </a:prstGeom>
          </p:spPr>
        </p:pic>
      </p:grpSp>
      <p:grpSp>
        <p:nvGrpSpPr>
          <p:cNvPr id="50" name="Group 49">
            <a:extLst>
              <a:ext uri="{FF2B5EF4-FFF2-40B4-BE49-F238E27FC236}">
                <a16:creationId xmlns:a16="http://schemas.microsoft.com/office/drawing/2014/main" id="{0B69732F-46FC-784B-9C5A-224C66634D7C}"/>
              </a:ext>
              <a:ext uri="{C183D7F6-B498-43B3-948B-1728B52AA6E4}">
                <adec:decorative xmlns:adec="http://schemas.microsoft.com/office/drawing/2017/decorative" val="1"/>
              </a:ext>
            </a:extLst>
          </p:cNvPr>
          <p:cNvGrpSpPr/>
          <p:nvPr/>
        </p:nvGrpSpPr>
        <p:grpSpPr>
          <a:xfrm>
            <a:off x="8299857" y="3118414"/>
            <a:ext cx="612689" cy="612689"/>
            <a:chOff x="623974" y="3289070"/>
            <a:chExt cx="612689" cy="612689"/>
          </a:xfrm>
        </p:grpSpPr>
        <p:sp>
          <p:nvSpPr>
            <p:cNvPr id="40" name="Freeform: Shape 39">
              <a:extLst>
                <a:ext uri="{FF2B5EF4-FFF2-40B4-BE49-F238E27FC236}">
                  <a16:creationId xmlns:a16="http://schemas.microsoft.com/office/drawing/2014/main" id="{7E29CD70-4958-640E-36A6-FE9F5CA55830}"/>
                </a:ext>
              </a:extLst>
            </p:cNvPr>
            <p:cNvSpPr/>
            <p:nvPr/>
          </p:nvSpPr>
          <p:spPr>
            <a:xfrm>
              <a:off x="623974" y="3289070"/>
              <a:ext cx="612689" cy="612689"/>
            </a:xfrm>
            <a:custGeom>
              <a:avLst/>
              <a:gdLst>
                <a:gd name="connsiteX0" fmla="*/ 29073 w 93388"/>
                <a:gd name="connsiteY0" fmla="*/ 3356 h 93388"/>
                <a:gd name="connsiteX1" fmla="*/ 90033 w 93388"/>
                <a:gd name="connsiteY1" fmla="*/ 29073 h 93388"/>
                <a:gd name="connsiteX2" fmla="*/ 64315 w 93388"/>
                <a:gd name="connsiteY2" fmla="*/ 90033 h 93388"/>
                <a:gd name="connsiteX3" fmla="*/ 3356 w 93388"/>
                <a:gd name="connsiteY3" fmla="*/ 64316 h 93388"/>
                <a:gd name="connsiteX4" fmla="*/ 29073 w 93388"/>
                <a:gd name="connsiteY4" fmla="*/ 3356 h 93388"/>
                <a:gd name="connsiteX5" fmla="*/ 29073 w 93388"/>
                <a:gd name="connsiteY5" fmla="*/ 3356 h 9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8" h="93388">
                  <a:moveTo>
                    <a:pt x="29073" y="3356"/>
                  </a:moveTo>
                  <a:cubicBezTo>
                    <a:pt x="52886" y="-6169"/>
                    <a:pt x="80508" y="5261"/>
                    <a:pt x="90033" y="29073"/>
                  </a:cubicBezTo>
                  <a:cubicBezTo>
                    <a:pt x="99558" y="52886"/>
                    <a:pt x="88128" y="80508"/>
                    <a:pt x="64315" y="90033"/>
                  </a:cubicBezTo>
                  <a:cubicBezTo>
                    <a:pt x="40503" y="99558"/>
                    <a:pt x="12881" y="88128"/>
                    <a:pt x="3356" y="64316"/>
                  </a:cubicBezTo>
                  <a:cubicBezTo>
                    <a:pt x="-6169" y="40503"/>
                    <a:pt x="5261" y="13833"/>
                    <a:pt x="29073" y="3356"/>
                  </a:cubicBezTo>
                  <a:lnTo>
                    <a:pt x="29073" y="3356"/>
                  </a:lnTo>
                  <a:close/>
                </a:path>
              </a:pathLst>
            </a:custGeom>
            <a:solidFill>
              <a:srgbClr val="2F2F2F"/>
            </a:solidFill>
            <a:ln w="50800" cap="flat" cmpd="sng" algn="ctr">
              <a:gradFill flip="none" rotWithShape="1">
                <a:gsLst>
                  <a:gs pos="0">
                    <a:srgbClr val="8B8AFF"/>
                  </a:gs>
                  <a:gs pos="100000">
                    <a:srgbClr val="F1535C"/>
                  </a:gs>
                </a:gsLst>
                <a:lin ang="2700000" scaled="1"/>
                <a:tileRect/>
              </a:gradFill>
              <a:prstDash val="solid"/>
              <a:miter lim="800000"/>
            </a:ln>
            <a:effectLst/>
          </p:spPr>
          <p:txBody>
            <a:bodyPr rot="0" spcFirstLastPara="0" vertOverflow="overflow" horzOverflow="overflow" vert="horz" wrap="square" lIns="182880" tIns="45713" rIns="182828" bIns="45713" numCol="1" spcCol="0" rtlCol="0" fromWordArt="0" anchor="ctr" anchorCtr="0" forceAA="0" compatLnSpc="1">
              <a:prstTxWarp prst="textNoShape">
                <a:avLst/>
              </a:prstTxWarp>
              <a:noAutofit/>
            </a:bodyPr>
            <a:lstStyle/>
            <a:p>
              <a:pPr marL="0" marR="0" lvl="0" indent="0" algn="l" defTabSz="274214" rtl="0" eaLnBrk="1" fontAlgn="auto" latinLnBrk="0" hangingPunct="1">
                <a:lnSpc>
                  <a:spcPct val="100000"/>
                </a:lnSpc>
                <a:spcBef>
                  <a:spcPts val="0"/>
                </a:spcBef>
                <a:spcAft>
                  <a:spcPts val="500"/>
                </a:spcAft>
                <a:buClr>
                  <a:srgbClr val="0078D7"/>
                </a:buClr>
                <a:buSzTx/>
                <a:buFontTx/>
                <a:buNone/>
                <a:tabLst/>
                <a:defRPr/>
              </a:pPr>
              <a:endParaRPr kumimoji="0" lang="en-US" sz="12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5" name="Lock" title="Icon of a padlock">
              <a:extLst>
                <a:ext uri="{FF2B5EF4-FFF2-40B4-BE49-F238E27FC236}">
                  <a16:creationId xmlns:a16="http://schemas.microsoft.com/office/drawing/2014/main" id="{DFBF8D4F-1A64-5C3E-F64B-F8BF3B254602}"/>
                </a:ext>
              </a:extLst>
            </p:cNvPr>
            <p:cNvSpPr>
              <a:spLocks noChangeAspect="1" noEditPoints="1"/>
            </p:cNvSpPr>
            <p:nvPr/>
          </p:nvSpPr>
          <p:spPr bwMode="auto">
            <a:xfrm>
              <a:off x="823161" y="3433741"/>
              <a:ext cx="214315" cy="29953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209E8DC5-3ACA-E055-D174-B3FF38F7E752}"/>
              </a:ext>
              <a:ext uri="{C183D7F6-B498-43B3-948B-1728B52AA6E4}">
                <adec:decorative xmlns:adec="http://schemas.microsoft.com/office/drawing/2017/decorative" val="1"/>
              </a:ext>
            </a:extLst>
          </p:cNvPr>
          <p:cNvGrpSpPr/>
          <p:nvPr/>
        </p:nvGrpSpPr>
        <p:grpSpPr>
          <a:xfrm>
            <a:off x="8299857" y="4214306"/>
            <a:ext cx="612689" cy="612689"/>
            <a:chOff x="623974" y="4384962"/>
            <a:chExt cx="612689" cy="612689"/>
          </a:xfrm>
        </p:grpSpPr>
        <p:sp>
          <p:nvSpPr>
            <p:cNvPr id="41" name="Freeform: Shape 40">
              <a:extLst>
                <a:ext uri="{FF2B5EF4-FFF2-40B4-BE49-F238E27FC236}">
                  <a16:creationId xmlns:a16="http://schemas.microsoft.com/office/drawing/2014/main" id="{25B563A6-4A80-5A54-3695-B32A4B1F355C}"/>
                </a:ext>
              </a:extLst>
            </p:cNvPr>
            <p:cNvSpPr/>
            <p:nvPr/>
          </p:nvSpPr>
          <p:spPr>
            <a:xfrm>
              <a:off x="623974" y="4384962"/>
              <a:ext cx="612689" cy="612689"/>
            </a:xfrm>
            <a:custGeom>
              <a:avLst/>
              <a:gdLst>
                <a:gd name="connsiteX0" fmla="*/ 29073 w 93388"/>
                <a:gd name="connsiteY0" fmla="*/ 3356 h 93388"/>
                <a:gd name="connsiteX1" fmla="*/ 90033 w 93388"/>
                <a:gd name="connsiteY1" fmla="*/ 29073 h 93388"/>
                <a:gd name="connsiteX2" fmla="*/ 64315 w 93388"/>
                <a:gd name="connsiteY2" fmla="*/ 90033 h 93388"/>
                <a:gd name="connsiteX3" fmla="*/ 3356 w 93388"/>
                <a:gd name="connsiteY3" fmla="*/ 64316 h 93388"/>
                <a:gd name="connsiteX4" fmla="*/ 29073 w 93388"/>
                <a:gd name="connsiteY4" fmla="*/ 3356 h 93388"/>
                <a:gd name="connsiteX5" fmla="*/ 29073 w 93388"/>
                <a:gd name="connsiteY5" fmla="*/ 3356 h 9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8" h="93388">
                  <a:moveTo>
                    <a:pt x="29073" y="3356"/>
                  </a:moveTo>
                  <a:cubicBezTo>
                    <a:pt x="52886" y="-6169"/>
                    <a:pt x="80508" y="5261"/>
                    <a:pt x="90033" y="29073"/>
                  </a:cubicBezTo>
                  <a:cubicBezTo>
                    <a:pt x="99558" y="52886"/>
                    <a:pt x="88128" y="80508"/>
                    <a:pt x="64315" y="90033"/>
                  </a:cubicBezTo>
                  <a:cubicBezTo>
                    <a:pt x="40503" y="99558"/>
                    <a:pt x="12881" y="88128"/>
                    <a:pt x="3356" y="64316"/>
                  </a:cubicBezTo>
                  <a:cubicBezTo>
                    <a:pt x="-6169" y="40503"/>
                    <a:pt x="5261" y="13833"/>
                    <a:pt x="29073" y="3356"/>
                  </a:cubicBezTo>
                  <a:lnTo>
                    <a:pt x="29073" y="3356"/>
                  </a:lnTo>
                  <a:close/>
                </a:path>
              </a:pathLst>
            </a:custGeom>
            <a:solidFill>
              <a:srgbClr val="2F2F2F"/>
            </a:solidFill>
            <a:ln w="50800" cap="flat" cmpd="sng" algn="ctr">
              <a:gradFill flip="none" rotWithShape="1">
                <a:gsLst>
                  <a:gs pos="0">
                    <a:srgbClr val="8B8AFF"/>
                  </a:gs>
                  <a:gs pos="100000">
                    <a:srgbClr val="F1535C"/>
                  </a:gs>
                </a:gsLst>
                <a:lin ang="2700000" scaled="1"/>
                <a:tileRect/>
              </a:gradFill>
              <a:prstDash val="solid"/>
              <a:miter lim="800000"/>
            </a:ln>
            <a:effectLst/>
          </p:spPr>
          <p:txBody>
            <a:bodyPr rot="0" spcFirstLastPara="0" vertOverflow="overflow" horzOverflow="overflow" vert="horz" wrap="square" lIns="182880" tIns="45713" rIns="182828" bIns="45713" numCol="1" spcCol="0" rtlCol="0" fromWordArt="0" anchor="ctr" anchorCtr="0" forceAA="0" compatLnSpc="1">
              <a:prstTxWarp prst="textNoShape">
                <a:avLst/>
              </a:prstTxWarp>
              <a:noAutofit/>
            </a:bodyPr>
            <a:lstStyle/>
            <a:p>
              <a:pPr marL="0" marR="0" lvl="0" indent="0" algn="l" defTabSz="274214" rtl="0" eaLnBrk="1" fontAlgn="auto" latinLnBrk="0" hangingPunct="1">
                <a:lnSpc>
                  <a:spcPct val="100000"/>
                </a:lnSpc>
                <a:spcBef>
                  <a:spcPts val="0"/>
                </a:spcBef>
                <a:spcAft>
                  <a:spcPts val="500"/>
                </a:spcAft>
                <a:buClr>
                  <a:srgbClr val="0078D7"/>
                </a:buClr>
                <a:buSzTx/>
                <a:buFontTx/>
                <a:buNone/>
                <a:tabLst/>
                <a:defRPr/>
              </a:pPr>
              <a:endParaRPr kumimoji="0" lang="en-US" sz="12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6" name="History_E81C" title="Icon of a clock with an arrow around it pointing counterclockwise">
              <a:extLst>
                <a:ext uri="{FF2B5EF4-FFF2-40B4-BE49-F238E27FC236}">
                  <a16:creationId xmlns:a16="http://schemas.microsoft.com/office/drawing/2014/main" id="{6E5022FC-E9C2-2FFB-8BE1-5B1280E4AE22}"/>
                </a:ext>
              </a:extLst>
            </p:cNvPr>
            <p:cNvSpPr>
              <a:spLocks noChangeAspect="1" noEditPoints="1"/>
            </p:cNvSpPr>
            <p:nvPr/>
          </p:nvSpPr>
          <p:spPr bwMode="auto">
            <a:xfrm>
              <a:off x="801517" y="4562474"/>
              <a:ext cx="257602" cy="257665"/>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182E00F7-4E07-793B-FFC2-4B047B33BD9E}"/>
              </a:ext>
              <a:ext uri="{C183D7F6-B498-43B3-948B-1728B52AA6E4}">
                <adec:decorative xmlns:adec="http://schemas.microsoft.com/office/drawing/2017/decorative" val="1"/>
              </a:ext>
            </a:extLst>
          </p:cNvPr>
          <p:cNvGrpSpPr/>
          <p:nvPr/>
        </p:nvGrpSpPr>
        <p:grpSpPr>
          <a:xfrm>
            <a:off x="8303522" y="5310197"/>
            <a:ext cx="612689" cy="612689"/>
            <a:chOff x="627639" y="5480853"/>
            <a:chExt cx="612689" cy="612689"/>
          </a:xfrm>
        </p:grpSpPr>
        <p:sp>
          <p:nvSpPr>
            <p:cNvPr id="42" name="Freeform: Shape 41">
              <a:extLst>
                <a:ext uri="{FF2B5EF4-FFF2-40B4-BE49-F238E27FC236}">
                  <a16:creationId xmlns:a16="http://schemas.microsoft.com/office/drawing/2014/main" id="{4FF90F46-7078-5F2A-DAA3-346ADF38D331}"/>
                </a:ext>
              </a:extLst>
            </p:cNvPr>
            <p:cNvSpPr/>
            <p:nvPr/>
          </p:nvSpPr>
          <p:spPr>
            <a:xfrm>
              <a:off x="627639" y="5480853"/>
              <a:ext cx="612689" cy="612689"/>
            </a:xfrm>
            <a:custGeom>
              <a:avLst/>
              <a:gdLst>
                <a:gd name="connsiteX0" fmla="*/ 29073 w 93388"/>
                <a:gd name="connsiteY0" fmla="*/ 3356 h 93388"/>
                <a:gd name="connsiteX1" fmla="*/ 90033 w 93388"/>
                <a:gd name="connsiteY1" fmla="*/ 29073 h 93388"/>
                <a:gd name="connsiteX2" fmla="*/ 64315 w 93388"/>
                <a:gd name="connsiteY2" fmla="*/ 90033 h 93388"/>
                <a:gd name="connsiteX3" fmla="*/ 3356 w 93388"/>
                <a:gd name="connsiteY3" fmla="*/ 64316 h 93388"/>
                <a:gd name="connsiteX4" fmla="*/ 29073 w 93388"/>
                <a:gd name="connsiteY4" fmla="*/ 3356 h 93388"/>
                <a:gd name="connsiteX5" fmla="*/ 29073 w 93388"/>
                <a:gd name="connsiteY5" fmla="*/ 3356 h 9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8" h="93388">
                  <a:moveTo>
                    <a:pt x="29073" y="3356"/>
                  </a:moveTo>
                  <a:cubicBezTo>
                    <a:pt x="52886" y="-6169"/>
                    <a:pt x="80508" y="5261"/>
                    <a:pt x="90033" y="29073"/>
                  </a:cubicBezTo>
                  <a:cubicBezTo>
                    <a:pt x="99558" y="52886"/>
                    <a:pt x="88128" y="80508"/>
                    <a:pt x="64315" y="90033"/>
                  </a:cubicBezTo>
                  <a:cubicBezTo>
                    <a:pt x="40503" y="99558"/>
                    <a:pt x="12881" y="88128"/>
                    <a:pt x="3356" y="64316"/>
                  </a:cubicBezTo>
                  <a:cubicBezTo>
                    <a:pt x="-6169" y="40503"/>
                    <a:pt x="5261" y="13833"/>
                    <a:pt x="29073" y="3356"/>
                  </a:cubicBezTo>
                  <a:lnTo>
                    <a:pt x="29073" y="3356"/>
                  </a:lnTo>
                  <a:close/>
                </a:path>
              </a:pathLst>
            </a:custGeom>
            <a:solidFill>
              <a:srgbClr val="2F2F2F"/>
            </a:solidFill>
            <a:ln w="50800" cap="flat" cmpd="sng" algn="ctr">
              <a:gradFill flip="none" rotWithShape="1">
                <a:gsLst>
                  <a:gs pos="0">
                    <a:srgbClr val="8B8AFF"/>
                  </a:gs>
                  <a:gs pos="100000">
                    <a:srgbClr val="F1535C"/>
                  </a:gs>
                </a:gsLst>
                <a:lin ang="2700000" scaled="1"/>
                <a:tileRect/>
              </a:gradFill>
              <a:prstDash val="solid"/>
              <a:miter lim="800000"/>
            </a:ln>
            <a:effectLst/>
          </p:spPr>
          <p:txBody>
            <a:bodyPr rot="0" spcFirstLastPara="0" vertOverflow="overflow" horzOverflow="overflow" vert="horz" wrap="square" lIns="182880" tIns="45713" rIns="182828" bIns="45713" numCol="1" spcCol="0" rtlCol="0" fromWordArt="0" anchor="ctr" anchorCtr="0" forceAA="0" compatLnSpc="1">
              <a:prstTxWarp prst="textNoShape">
                <a:avLst/>
              </a:prstTxWarp>
              <a:noAutofit/>
            </a:bodyPr>
            <a:lstStyle/>
            <a:p>
              <a:pPr marL="0" marR="0" lvl="0" indent="0" algn="l" defTabSz="274214" rtl="0" eaLnBrk="1" fontAlgn="auto" latinLnBrk="0" hangingPunct="1">
                <a:lnSpc>
                  <a:spcPct val="100000"/>
                </a:lnSpc>
                <a:spcBef>
                  <a:spcPts val="0"/>
                </a:spcBef>
                <a:spcAft>
                  <a:spcPts val="500"/>
                </a:spcAft>
                <a:buClr>
                  <a:srgbClr val="0078D7"/>
                </a:buClr>
                <a:buSzTx/>
                <a:buFontTx/>
                <a:buNone/>
                <a:tabLst/>
                <a:defRPr/>
              </a:pPr>
              <a:endParaRPr kumimoji="0" lang="en-US" sz="12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rackers_EADF" title="Icon of a clipboard with a checklist on it">
              <a:extLst>
                <a:ext uri="{FF2B5EF4-FFF2-40B4-BE49-F238E27FC236}">
                  <a16:creationId xmlns:a16="http://schemas.microsoft.com/office/drawing/2014/main" id="{0DBC96CB-13ED-DBCD-8D2F-D52FF3C5D146}"/>
                </a:ext>
              </a:extLst>
            </p:cNvPr>
            <p:cNvSpPr>
              <a:spLocks noChangeAspect="1" noEditPoints="1"/>
            </p:cNvSpPr>
            <p:nvPr/>
          </p:nvSpPr>
          <p:spPr bwMode="auto">
            <a:xfrm>
              <a:off x="824978" y="5638566"/>
              <a:ext cx="218010" cy="29726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3B8E15A4-A3CF-227D-D23C-0E5D77357141}"/>
              </a:ext>
              <a:ext uri="{C183D7F6-B498-43B3-948B-1728B52AA6E4}">
                <adec:decorative xmlns:adec="http://schemas.microsoft.com/office/drawing/2017/decorative" val="1"/>
              </a:ext>
            </a:extLst>
          </p:cNvPr>
          <p:cNvGrpSpPr/>
          <p:nvPr/>
        </p:nvGrpSpPr>
        <p:grpSpPr>
          <a:xfrm>
            <a:off x="8299857" y="2022522"/>
            <a:ext cx="612689" cy="612689"/>
            <a:chOff x="623974" y="2193178"/>
            <a:chExt cx="612689" cy="612689"/>
          </a:xfrm>
        </p:grpSpPr>
        <p:sp>
          <p:nvSpPr>
            <p:cNvPr id="39" name="Freeform: Shape 38">
              <a:extLst>
                <a:ext uri="{FF2B5EF4-FFF2-40B4-BE49-F238E27FC236}">
                  <a16:creationId xmlns:a16="http://schemas.microsoft.com/office/drawing/2014/main" id="{7F61AFBE-8932-AC38-6F94-7716A0E9398C}"/>
                </a:ext>
              </a:extLst>
            </p:cNvPr>
            <p:cNvSpPr/>
            <p:nvPr/>
          </p:nvSpPr>
          <p:spPr>
            <a:xfrm>
              <a:off x="623974" y="2193178"/>
              <a:ext cx="612689" cy="612689"/>
            </a:xfrm>
            <a:custGeom>
              <a:avLst/>
              <a:gdLst>
                <a:gd name="connsiteX0" fmla="*/ 29073 w 93388"/>
                <a:gd name="connsiteY0" fmla="*/ 3356 h 93388"/>
                <a:gd name="connsiteX1" fmla="*/ 90033 w 93388"/>
                <a:gd name="connsiteY1" fmla="*/ 29073 h 93388"/>
                <a:gd name="connsiteX2" fmla="*/ 64315 w 93388"/>
                <a:gd name="connsiteY2" fmla="*/ 90033 h 93388"/>
                <a:gd name="connsiteX3" fmla="*/ 3356 w 93388"/>
                <a:gd name="connsiteY3" fmla="*/ 64316 h 93388"/>
                <a:gd name="connsiteX4" fmla="*/ 29073 w 93388"/>
                <a:gd name="connsiteY4" fmla="*/ 3356 h 93388"/>
                <a:gd name="connsiteX5" fmla="*/ 29073 w 93388"/>
                <a:gd name="connsiteY5" fmla="*/ 3356 h 9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8" h="93388">
                  <a:moveTo>
                    <a:pt x="29073" y="3356"/>
                  </a:moveTo>
                  <a:cubicBezTo>
                    <a:pt x="52886" y="-6169"/>
                    <a:pt x="80508" y="5261"/>
                    <a:pt x="90033" y="29073"/>
                  </a:cubicBezTo>
                  <a:cubicBezTo>
                    <a:pt x="99558" y="52886"/>
                    <a:pt x="88128" y="80508"/>
                    <a:pt x="64315" y="90033"/>
                  </a:cubicBezTo>
                  <a:cubicBezTo>
                    <a:pt x="40503" y="99558"/>
                    <a:pt x="12881" y="88128"/>
                    <a:pt x="3356" y="64316"/>
                  </a:cubicBezTo>
                  <a:cubicBezTo>
                    <a:pt x="-6169" y="40503"/>
                    <a:pt x="5261" y="13833"/>
                    <a:pt x="29073" y="3356"/>
                  </a:cubicBezTo>
                  <a:lnTo>
                    <a:pt x="29073" y="3356"/>
                  </a:lnTo>
                  <a:close/>
                </a:path>
              </a:pathLst>
            </a:custGeom>
            <a:solidFill>
              <a:srgbClr val="2F2F2F"/>
            </a:solidFill>
            <a:ln w="50800" cap="flat" cmpd="sng" algn="ctr">
              <a:gradFill flip="none" rotWithShape="1">
                <a:gsLst>
                  <a:gs pos="0">
                    <a:srgbClr val="8B8AFF"/>
                  </a:gs>
                  <a:gs pos="100000">
                    <a:srgbClr val="F1535C"/>
                  </a:gs>
                </a:gsLst>
                <a:lin ang="2700000" scaled="1"/>
                <a:tileRect/>
              </a:gradFill>
              <a:prstDash val="solid"/>
              <a:miter lim="800000"/>
            </a:ln>
            <a:effectLst/>
          </p:spPr>
          <p:txBody>
            <a:bodyPr rot="0" spcFirstLastPara="0" vertOverflow="overflow" horzOverflow="overflow" vert="horz" wrap="square" lIns="182880" tIns="45713" rIns="182828" bIns="45713" numCol="1" spcCol="0" rtlCol="0" fromWordArt="0" anchor="ctr" anchorCtr="0" forceAA="0" compatLnSpc="1">
              <a:prstTxWarp prst="textNoShape">
                <a:avLst/>
              </a:prstTxWarp>
              <a:noAutofit/>
            </a:bodyPr>
            <a:lstStyle/>
            <a:p>
              <a:pPr marL="0" marR="0" lvl="0" indent="0" algn="l" defTabSz="274214" rtl="0" eaLnBrk="1" fontAlgn="auto" latinLnBrk="0" hangingPunct="1">
                <a:lnSpc>
                  <a:spcPct val="100000"/>
                </a:lnSpc>
                <a:spcBef>
                  <a:spcPts val="0"/>
                </a:spcBef>
                <a:spcAft>
                  <a:spcPts val="500"/>
                </a:spcAft>
                <a:buClr>
                  <a:srgbClr val="0078D7"/>
                </a:buClr>
                <a:buSzTx/>
                <a:buFontTx/>
                <a:buNone/>
                <a:tabLst/>
                <a:defRPr/>
              </a:pPr>
              <a:endParaRPr kumimoji="0" lang="en-US" sz="12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8" name="Database_EFC7" title="Icon of a cylinder">
              <a:extLst>
                <a:ext uri="{FF2B5EF4-FFF2-40B4-BE49-F238E27FC236}">
                  <a16:creationId xmlns:a16="http://schemas.microsoft.com/office/drawing/2014/main" id="{823A5D2D-F079-F27C-1904-1DA201BD7FCB}"/>
                </a:ext>
              </a:extLst>
            </p:cNvPr>
            <p:cNvSpPr>
              <a:spLocks noChangeAspect="1" noEditPoints="1"/>
            </p:cNvSpPr>
            <p:nvPr/>
          </p:nvSpPr>
          <p:spPr bwMode="auto">
            <a:xfrm>
              <a:off x="817345" y="2352676"/>
              <a:ext cx="225948" cy="29369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6" name="Straight Connector 115">
            <a:extLst>
              <a:ext uri="{FF2B5EF4-FFF2-40B4-BE49-F238E27FC236}">
                <a16:creationId xmlns:a16="http://schemas.microsoft.com/office/drawing/2014/main" id="{0B6A55BF-F20A-13AD-6612-7FF3896FDC69}"/>
              </a:ext>
              <a:ext uri="{C183D7F6-B498-43B3-948B-1728B52AA6E4}">
                <adec:decorative xmlns:adec="http://schemas.microsoft.com/office/drawing/2017/decorative" val="1"/>
              </a:ext>
            </a:extLst>
          </p:cNvPr>
          <p:cNvCxnSpPr>
            <a:cxnSpLocks/>
          </p:cNvCxnSpPr>
          <p:nvPr/>
        </p:nvCxnSpPr>
        <p:spPr>
          <a:xfrm>
            <a:off x="4065588" y="2310020"/>
            <a:ext cx="0" cy="3325368"/>
          </a:xfrm>
          <a:prstGeom prst="line">
            <a:avLst/>
          </a:prstGeom>
          <a:ln>
            <a:gradFill flip="none" rotWithShape="1">
              <a:gsLst>
                <a:gs pos="0">
                  <a:srgbClr val="F1535C"/>
                </a:gs>
                <a:gs pos="100000">
                  <a:srgbClr val="8B8AFF"/>
                </a:gs>
              </a:gsLst>
              <a:lin ang="162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256070EC-3BD9-32A6-1E7A-C6B601803CD5}"/>
              </a:ext>
              <a:ext uri="{C183D7F6-B498-43B3-948B-1728B52AA6E4}">
                <adec:decorative xmlns:adec="http://schemas.microsoft.com/office/drawing/2017/decorative" val="1"/>
              </a:ext>
            </a:extLst>
          </p:cNvPr>
          <p:cNvGrpSpPr/>
          <p:nvPr/>
        </p:nvGrpSpPr>
        <p:grpSpPr>
          <a:xfrm>
            <a:off x="4671974" y="2541503"/>
            <a:ext cx="840035" cy="456882"/>
            <a:chOff x="4361567" y="2780907"/>
            <a:chExt cx="840035" cy="456882"/>
          </a:xfrm>
          <a:solidFill>
            <a:schemeClr val="tx1"/>
          </a:solidFill>
        </p:grpSpPr>
        <p:sp>
          <p:nvSpPr>
            <p:cNvPr id="3" name="Trapezoid 2">
              <a:extLst>
                <a:ext uri="{FF2B5EF4-FFF2-40B4-BE49-F238E27FC236}">
                  <a16:creationId xmlns:a16="http://schemas.microsoft.com/office/drawing/2014/main" id="{4CEFECEC-4F08-BEFF-49FD-47CBCF71FB02}"/>
                </a:ext>
              </a:extLst>
            </p:cNvPr>
            <p:cNvSpPr/>
            <p:nvPr/>
          </p:nvSpPr>
          <p:spPr>
            <a:xfrm rot="16200000">
              <a:off x="4565116" y="2964513"/>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 name="Trapezoid 3">
              <a:extLst>
                <a:ext uri="{FF2B5EF4-FFF2-40B4-BE49-F238E27FC236}">
                  <a16:creationId xmlns:a16="http://schemas.microsoft.com/office/drawing/2014/main" id="{D4ECF9CB-E771-8DC4-3A33-0F97E7B6D098}"/>
                </a:ext>
              </a:extLst>
            </p:cNvPr>
            <p:cNvSpPr/>
            <p:nvPr/>
          </p:nvSpPr>
          <p:spPr>
            <a:xfrm rot="16200000">
              <a:off x="4372638" y="2964513"/>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43" name="Oval 42">
              <a:extLst>
                <a:ext uri="{FF2B5EF4-FFF2-40B4-BE49-F238E27FC236}">
                  <a16:creationId xmlns:a16="http://schemas.microsoft.com/office/drawing/2014/main" id="{132FF4F1-D40D-27C5-D009-9C14B9820E1F}"/>
                </a:ext>
              </a:extLst>
            </p:cNvPr>
            <p:cNvSpPr/>
            <p:nvPr/>
          </p:nvSpPr>
          <p:spPr bwMode="auto">
            <a:xfrm>
              <a:off x="4792151" y="2820073"/>
              <a:ext cx="383802" cy="383802"/>
            </a:xfrm>
            <a:prstGeom prst="ellipse">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B28B99B-C301-EC20-B390-8C06F3EF88D8}"/>
                </a:ext>
              </a:extLst>
            </p:cNvPr>
            <p:cNvSpPr/>
            <p:nvPr/>
          </p:nvSpPr>
          <p:spPr bwMode="auto">
            <a:xfrm>
              <a:off x="4824433" y="2852164"/>
              <a:ext cx="319239" cy="319239"/>
            </a:xfrm>
            <a:prstGeom prst="ellipse">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3" name="Trapezoid 12">
              <a:extLst>
                <a:ext uri="{FF2B5EF4-FFF2-40B4-BE49-F238E27FC236}">
                  <a16:creationId xmlns:a16="http://schemas.microsoft.com/office/drawing/2014/main" id="{E1E10AF9-FA6C-C619-3B41-81E69A69827B}"/>
                </a:ext>
              </a:extLst>
            </p:cNvPr>
            <p:cNvSpPr/>
            <p:nvPr/>
          </p:nvSpPr>
          <p:spPr>
            <a:xfrm rot="11416186">
              <a:off x="4975446" y="2780907"/>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2" name="Trapezoid 21">
              <a:extLst>
                <a:ext uri="{FF2B5EF4-FFF2-40B4-BE49-F238E27FC236}">
                  <a16:creationId xmlns:a16="http://schemas.microsoft.com/office/drawing/2014/main" id="{B76ACDB7-8756-C764-D2B9-9DA1F7295584}"/>
                </a:ext>
              </a:extLst>
            </p:cNvPr>
            <p:cNvSpPr/>
            <p:nvPr/>
          </p:nvSpPr>
          <p:spPr>
            <a:xfrm rot="9980821">
              <a:off x="4984766" y="3127367"/>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3" name="Trapezoid 22">
              <a:extLst>
                <a:ext uri="{FF2B5EF4-FFF2-40B4-BE49-F238E27FC236}">
                  <a16:creationId xmlns:a16="http://schemas.microsoft.com/office/drawing/2014/main" id="{35543682-F090-155A-E917-C8A619C8B1AD}"/>
                </a:ext>
              </a:extLst>
            </p:cNvPr>
            <p:cNvSpPr/>
            <p:nvPr/>
          </p:nvSpPr>
          <p:spPr>
            <a:xfrm rot="19077300">
              <a:off x="4823873" y="2823074"/>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4" name="Trapezoid 23">
              <a:extLst>
                <a:ext uri="{FF2B5EF4-FFF2-40B4-BE49-F238E27FC236}">
                  <a16:creationId xmlns:a16="http://schemas.microsoft.com/office/drawing/2014/main" id="{70F80848-D751-D6D3-F091-24876930E1B6}"/>
                </a:ext>
              </a:extLst>
            </p:cNvPr>
            <p:cNvSpPr/>
            <p:nvPr/>
          </p:nvSpPr>
          <p:spPr>
            <a:xfrm rot="2249737" flipV="1">
              <a:off x="4834996" y="3099167"/>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2" name="Trapezoid 31">
              <a:extLst>
                <a:ext uri="{FF2B5EF4-FFF2-40B4-BE49-F238E27FC236}">
                  <a16:creationId xmlns:a16="http://schemas.microsoft.com/office/drawing/2014/main" id="{ABC5671F-B287-ED41-4BE2-6DDE08A53D6C}"/>
                </a:ext>
              </a:extLst>
            </p:cNvPr>
            <p:cNvSpPr/>
            <p:nvPr/>
          </p:nvSpPr>
          <p:spPr>
            <a:xfrm rot="3788342" flipH="1">
              <a:off x="5099724" y="2877119"/>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3" name="Trapezoid 32">
              <a:extLst>
                <a:ext uri="{FF2B5EF4-FFF2-40B4-BE49-F238E27FC236}">
                  <a16:creationId xmlns:a16="http://schemas.microsoft.com/office/drawing/2014/main" id="{35824A04-A1E5-8A4E-C240-92C70BB45237}"/>
                </a:ext>
              </a:extLst>
            </p:cNvPr>
            <p:cNvSpPr/>
            <p:nvPr/>
          </p:nvSpPr>
          <p:spPr>
            <a:xfrm rot="17815237" flipH="1" flipV="1">
              <a:off x="5102251" y="3034813"/>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35" name="Trapezoid 34">
              <a:extLst>
                <a:ext uri="{FF2B5EF4-FFF2-40B4-BE49-F238E27FC236}">
                  <a16:creationId xmlns:a16="http://schemas.microsoft.com/office/drawing/2014/main" id="{38955B96-214C-B2EB-97E9-75BC38A9DB5C}"/>
                </a:ext>
              </a:extLst>
            </p:cNvPr>
            <p:cNvSpPr/>
            <p:nvPr/>
          </p:nvSpPr>
          <p:spPr>
            <a:xfrm rot="16200000">
              <a:off x="4759401" y="2959714"/>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BEB28A3D-CF6E-F2D5-8E3C-B05A8F038198}"/>
              </a:ext>
              <a:ext uri="{C183D7F6-B498-43B3-948B-1728B52AA6E4}">
                <adec:decorative xmlns:adec="http://schemas.microsoft.com/office/drawing/2017/decorative" val="1"/>
              </a:ext>
            </a:extLst>
          </p:cNvPr>
          <p:cNvGrpSpPr/>
          <p:nvPr/>
        </p:nvGrpSpPr>
        <p:grpSpPr>
          <a:xfrm>
            <a:off x="4666243" y="4597093"/>
            <a:ext cx="851496" cy="201426"/>
            <a:chOff x="2456397" y="5448818"/>
            <a:chExt cx="2922757" cy="691394"/>
          </a:xfrm>
          <a:solidFill>
            <a:schemeClr val="tx1"/>
          </a:solidFill>
        </p:grpSpPr>
        <p:sp>
          <p:nvSpPr>
            <p:cNvPr id="95" name="Rectangle: Rounded Corners 94">
              <a:extLst>
                <a:ext uri="{FF2B5EF4-FFF2-40B4-BE49-F238E27FC236}">
                  <a16:creationId xmlns:a16="http://schemas.microsoft.com/office/drawing/2014/main" id="{50556C10-5232-2E1F-10A3-FB2A58E464EE}"/>
                </a:ext>
              </a:extLst>
            </p:cNvPr>
            <p:cNvSpPr/>
            <p:nvPr/>
          </p:nvSpPr>
          <p:spPr bwMode="auto">
            <a:xfrm>
              <a:off x="3203157" y="5448818"/>
              <a:ext cx="2175997" cy="691394"/>
            </a:xfrm>
            <a:prstGeom prst="roundRect">
              <a:avLst>
                <a:gd name="adj" fmla="val 43248"/>
              </a:avLst>
            </a:prstGeom>
            <a:grp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AC3D45DC-8005-FE79-448C-F7C62B09571A}"/>
                </a:ext>
              </a:extLst>
            </p:cNvPr>
            <p:cNvSpPr/>
            <p:nvPr/>
          </p:nvSpPr>
          <p:spPr bwMode="auto">
            <a:xfrm>
              <a:off x="2456397" y="5448818"/>
              <a:ext cx="2023597" cy="691394"/>
            </a:xfrm>
            <a:prstGeom prst="roundRect">
              <a:avLst>
                <a:gd name="adj" fmla="val 43248"/>
              </a:avLst>
            </a:prstGeom>
            <a:grp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97" name="Flowchart: Magnetic Disk 96">
              <a:extLst>
                <a:ext uri="{FF2B5EF4-FFF2-40B4-BE49-F238E27FC236}">
                  <a16:creationId xmlns:a16="http://schemas.microsoft.com/office/drawing/2014/main" id="{29DA3B5C-1D32-E6DA-D870-F608B235625B}"/>
                </a:ext>
              </a:extLst>
            </p:cNvPr>
            <p:cNvSpPr/>
            <p:nvPr/>
          </p:nvSpPr>
          <p:spPr bwMode="auto">
            <a:xfrm>
              <a:off x="2762819" y="5617163"/>
              <a:ext cx="315943" cy="374325"/>
            </a:xfrm>
            <a:prstGeom prst="flowChartMagneticDisk">
              <a:avLst/>
            </a:prstGeom>
            <a:grpFill/>
            <a:ln w="15875">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8" name="Flowchart: Magnetic Disk 97">
              <a:extLst>
                <a:ext uri="{FF2B5EF4-FFF2-40B4-BE49-F238E27FC236}">
                  <a16:creationId xmlns:a16="http://schemas.microsoft.com/office/drawing/2014/main" id="{08EC089E-9CA1-44C6-471C-42B259B6E07A}"/>
                </a:ext>
              </a:extLst>
            </p:cNvPr>
            <p:cNvSpPr/>
            <p:nvPr/>
          </p:nvSpPr>
          <p:spPr bwMode="auto">
            <a:xfrm>
              <a:off x="3258119" y="5617163"/>
              <a:ext cx="315943" cy="374325"/>
            </a:xfrm>
            <a:prstGeom prst="flowChartMagneticDisk">
              <a:avLst/>
            </a:prstGeom>
            <a:grpFill/>
            <a:ln w="15875">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99" name="Flowchart: Magnetic Disk 98">
              <a:extLst>
                <a:ext uri="{FF2B5EF4-FFF2-40B4-BE49-F238E27FC236}">
                  <a16:creationId xmlns:a16="http://schemas.microsoft.com/office/drawing/2014/main" id="{E1E51387-358F-FF21-4DE8-B0DE3263FD8C}"/>
                </a:ext>
              </a:extLst>
            </p:cNvPr>
            <p:cNvSpPr/>
            <p:nvPr/>
          </p:nvSpPr>
          <p:spPr bwMode="auto">
            <a:xfrm>
              <a:off x="3753419" y="5617163"/>
              <a:ext cx="315943" cy="374325"/>
            </a:xfrm>
            <a:prstGeom prst="flowChartMagneticDisk">
              <a:avLst/>
            </a:prstGeom>
            <a:grpFill/>
            <a:ln w="15875">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98" name="Group 197">
            <a:extLst>
              <a:ext uri="{FF2B5EF4-FFF2-40B4-BE49-F238E27FC236}">
                <a16:creationId xmlns:a16="http://schemas.microsoft.com/office/drawing/2014/main" id="{00903DB1-B0B1-350B-89D0-F2D6EE879F62}"/>
              </a:ext>
              <a:ext uri="{C183D7F6-B498-43B3-948B-1728B52AA6E4}">
                <adec:decorative xmlns:adec="http://schemas.microsoft.com/office/drawing/2017/decorative" val="1"/>
              </a:ext>
            </a:extLst>
          </p:cNvPr>
          <p:cNvGrpSpPr/>
          <p:nvPr/>
        </p:nvGrpSpPr>
        <p:grpSpPr>
          <a:xfrm>
            <a:off x="6350217" y="2541503"/>
            <a:ext cx="874965" cy="456882"/>
            <a:chOff x="4565700" y="2301042"/>
            <a:chExt cx="874965" cy="456882"/>
          </a:xfrm>
          <a:solidFill>
            <a:schemeClr val="tx1"/>
          </a:solidFill>
        </p:grpSpPr>
        <p:grpSp>
          <p:nvGrpSpPr>
            <p:cNvPr id="173" name="Group 172">
              <a:extLst>
                <a:ext uri="{FF2B5EF4-FFF2-40B4-BE49-F238E27FC236}">
                  <a16:creationId xmlns:a16="http://schemas.microsoft.com/office/drawing/2014/main" id="{1AFCF3DE-F22D-5091-87B0-4C9D3015E59C}"/>
                </a:ext>
              </a:extLst>
            </p:cNvPr>
            <p:cNvGrpSpPr/>
            <p:nvPr/>
          </p:nvGrpSpPr>
          <p:grpSpPr>
            <a:xfrm>
              <a:off x="4565700" y="2301042"/>
              <a:ext cx="453272" cy="456882"/>
              <a:chOff x="4748330" y="2780907"/>
              <a:chExt cx="453272" cy="456882"/>
            </a:xfrm>
            <a:grpFill/>
          </p:grpSpPr>
          <p:sp>
            <p:nvSpPr>
              <p:cNvPr id="176" name="Oval 175">
                <a:extLst>
                  <a:ext uri="{FF2B5EF4-FFF2-40B4-BE49-F238E27FC236}">
                    <a16:creationId xmlns:a16="http://schemas.microsoft.com/office/drawing/2014/main" id="{3896DFD0-BEBB-EA97-9DEB-3D4F6B6BB0D3}"/>
                  </a:ext>
                </a:extLst>
              </p:cNvPr>
              <p:cNvSpPr/>
              <p:nvPr/>
            </p:nvSpPr>
            <p:spPr bwMode="auto">
              <a:xfrm>
                <a:off x="4792151" y="2820073"/>
                <a:ext cx="383802" cy="383802"/>
              </a:xfrm>
              <a:prstGeom prst="ellipse">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D19DD2EE-84D6-C59A-AC12-8C33C0CC93A2}"/>
                  </a:ext>
                </a:extLst>
              </p:cNvPr>
              <p:cNvSpPr/>
              <p:nvPr/>
            </p:nvSpPr>
            <p:spPr bwMode="auto">
              <a:xfrm>
                <a:off x="4824433" y="2852164"/>
                <a:ext cx="319239" cy="319239"/>
              </a:xfrm>
              <a:prstGeom prst="ellipse">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78" name="Trapezoid 177">
                <a:extLst>
                  <a:ext uri="{FF2B5EF4-FFF2-40B4-BE49-F238E27FC236}">
                    <a16:creationId xmlns:a16="http://schemas.microsoft.com/office/drawing/2014/main" id="{F0F98E85-4628-80B6-2473-C5A721BE8F5C}"/>
                  </a:ext>
                </a:extLst>
              </p:cNvPr>
              <p:cNvSpPr/>
              <p:nvPr/>
            </p:nvSpPr>
            <p:spPr>
              <a:xfrm rot="11416186">
                <a:off x="4975446" y="2780907"/>
                <a:ext cx="88280" cy="110422"/>
              </a:xfrm>
              <a:prstGeom prst="trapezoid">
                <a:avLst>
                  <a:gd name="adj" fmla="val 0"/>
                </a:avLst>
              </a:prstGeom>
              <a:grpFill/>
              <a:ln w="15875" cap="flat" cmpd="sng" algn="ctr">
                <a:solidFill>
                  <a:srgbClr val="FF9349"/>
                </a:solidFill>
                <a:prstDash val="solid"/>
                <a:miter lim="800000"/>
              </a:ln>
              <a:effectLst/>
            </p:spPr>
            <p:txBody>
              <a:bodyPr rot="0" spcFirstLastPara="0" vertOverflow="overflow" horzOverflow="overflow" vert="horz" wrap="square" lIns="182880" tIns="45713" rIns="182828" bIns="45713" numCol="1" spcCol="0" rtlCol="0" fromWordArt="0" anchor="ctr" anchorCtr="0" forceAA="0" compatLnSpc="1">
                <a:prstTxWarp prst="textNoShape">
                  <a:avLst/>
                </a:prstTxWarp>
                <a:noAutofit/>
              </a:bodyPr>
              <a:lstStyle/>
              <a:p>
                <a:pPr marL="0" marR="0" lvl="0" indent="0" algn="l" defTabSz="274214" rtl="0" eaLnBrk="1" fontAlgn="auto" latinLnBrk="0" hangingPunct="1">
                  <a:lnSpc>
                    <a:spcPct val="100000"/>
                  </a:lnSpc>
                  <a:spcBef>
                    <a:spcPts val="0"/>
                  </a:spcBef>
                  <a:spcAft>
                    <a:spcPts val="500"/>
                  </a:spcAft>
                  <a:buClr>
                    <a:srgbClr val="0078D7"/>
                  </a:buClr>
                  <a:buSzTx/>
                  <a:buFontTx/>
                  <a:buNone/>
                  <a:tabLst/>
                  <a:defRPr/>
                </a:pPr>
                <a:endParaRPr kumimoji="0" lang="en-US" sz="1200" b="0" i="0" u="none" strike="noStrike" kern="0" cap="none" spc="0" normalizeH="0" baseline="0" noProof="0">
                  <a:ln>
                    <a:noFill/>
                  </a:ln>
                  <a:solidFill>
                    <a:schemeClr val="bg1"/>
                  </a:solidFill>
                  <a:effectLst/>
                  <a:uLnTx/>
                  <a:uFillTx/>
                  <a:latin typeface="Segoe UI Semibold"/>
                  <a:ea typeface="+mn-ea"/>
                  <a:cs typeface="Segoe UI" panose="020B0502040204020203" pitchFamily="34" charset="0"/>
                </a:endParaRPr>
              </a:p>
            </p:txBody>
          </p:sp>
          <p:sp>
            <p:nvSpPr>
              <p:cNvPr id="179" name="Trapezoid 178">
                <a:extLst>
                  <a:ext uri="{FF2B5EF4-FFF2-40B4-BE49-F238E27FC236}">
                    <a16:creationId xmlns:a16="http://schemas.microsoft.com/office/drawing/2014/main" id="{96ED7F84-4BE2-1426-42B8-B7304D297064}"/>
                  </a:ext>
                </a:extLst>
              </p:cNvPr>
              <p:cNvSpPr/>
              <p:nvPr/>
            </p:nvSpPr>
            <p:spPr>
              <a:xfrm rot="9980821">
                <a:off x="4984766" y="3127367"/>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0" name="Trapezoid 179">
                <a:extLst>
                  <a:ext uri="{FF2B5EF4-FFF2-40B4-BE49-F238E27FC236}">
                    <a16:creationId xmlns:a16="http://schemas.microsoft.com/office/drawing/2014/main" id="{9A93F7DD-6A55-08D6-0F28-4CBA71AF7E38}"/>
                  </a:ext>
                </a:extLst>
              </p:cNvPr>
              <p:cNvSpPr/>
              <p:nvPr/>
            </p:nvSpPr>
            <p:spPr>
              <a:xfrm rot="19077300">
                <a:off x="4823873" y="2823074"/>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1" name="Trapezoid 180">
                <a:extLst>
                  <a:ext uri="{FF2B5EF4-FFF2-40B4-BE49-F238E27FC236}">
                    <a16:creationId xmlns:a16="http://schemas.microsoft.com/office/drawing/2014/main" id="{0DD98A27-EAF8-D16B-9AAA-F77D0E956A34}"/>
                  </a:ext>
                </a:extLst>
              </p:cNvPr>
              <p:cNvSpPr/>
              <p:nvPr/>
            </p:nvSpPr>
            <p:spPr>
              <a:xfrm rot="2249737" flipV="1">
                <a:off x="4834996" y="3099167"/>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2" name="Trapezoid 181">
                <a:extLst>
                  <a:ext uri="{FF2B5EF4-FFF2-40B4-BE49-F238E27FC236}">
                    <a16:creationId xmlns:a16="http://schemas.microsoft.com/office/drawing/2014/main" id="{02ED60CD-582E-5128-0D83-9BAFAF30F49A}"/>
                  </a:ext>
                </a:extLst>
              </p:cNvPr>
              <p:cNvSpPr/>
              <p:nvPr/>
            </p:nvSpPr>
            <p:spPr>
              <a:xfrm rot="3788342" flipH="1">
                <a:off x="5099724" y="2877119"/>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3" name="Trapezoid 182">
                <a:extLst>
                  <a:ext uri="{FF2B5EF4-FFF2-40B4-BE49-F238E27FC236}">
                    <a16:creationId xmlns:a16="http://schemas.microsoft.com/office/drawing/2014/main" id="{808AC825-F3D2-06FA-0E19-C757EB69FC05}"/>
                  </a:ext>
                </a:extLst>
              </p:cNvPr>
              <p:cNvSpPr/>
              <p:nvPr/>
            </p:nvSpPr>
            <p:spPr>
              <a:xfrm rot="17815237" flipH="1" flipV="1">
                <a:off x="5102251" y="3034813"/>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84" name="Trapezoid 183">
                <a:extLst>
                  <a:ext uri="{FF2B5EF4-FFF2-40B4-BE49-F238E27FC236}">
                    <a16:creationId xmlns:a16="http://schemas.microsoft.com/office/drawing/2014/main" id="{B0C91081-A6B1-870F-20C2-D5B35C5D91F7}"/>
                  </a:ext>
                </a:extLst>
              </p:cNvPr>
              <p:cNvSpPr/>
              <p:nvPr/>
            </p:nvSpPr>
            <p:spPr>
              <a:xfrm rot="16200000">
                <a:off x="4759401" y="2959714"/>
                <a:ext cx="88280" cy="110422"/>
              </a:xfrm>
              <a:prstGeom prst="trapezoid">
                <a:avLst>
                  <a:gd name="adj" fmla="val 0"/>
                </a:avLst>
              </a:prstGeom>
              <a:grpFill/>
              <a:ln w="1270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5A49240E-A932-9594-3A46-4DA10057975C}"/>
                </a:ext>
              </a:extLst>
            </p:cNvPr>
            <p:cNvGrpSpPr/>
            <p:nvPr/>
          </p:nvGrpSpPr>
          <p:grpSpPr>
            <a:xfrm flipH="1">
              <a:off x="5105628" y="2346603"/>
              <a:ext cx="335037" cy="365760"/>
              <a:chOff x="5380458" y="3810673"/>
              <a:chExt cx="335037" cy="365760"/>
            </a:xfrm>
            <a:grpFill/>
          </p:grpSpPr>
          <p:sp>
            <p:nvSpPr>
              <p:cNvPr id="185" name="people_7" title="Icon of two people">
                <a:extLst>
                  <a:ext uri="{FF2B5EF4-FFF2-40B4-BE49-F238E27FC236}">
                    <a16:creationId xmlns:a16="http://schemas.microsoft.com/office/drawing/2014/main" id="{555A0F23-D976-7867-0608-00321FEBBE4A}"/>
                  </a:ext>
                </a:extLst>
              </p:cNvPr>
              <p:cNvSpPr>
                <a:spLocks noChangeAspect="1" noEditPoints="1"/>
              </p:cNvSpPr>
              <p:nvPr/>
            </p:nvSpPr>
            <p:spPr bwMode="auto">
              <a:xfrm>
                <a:off x="5380458" y="3810673"/>
                <a:ext cx="335037" cy="36576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7B67AD64-926B-9C87-94EE-83E460F970F7}"/>
                  </a:ext>
                </a:extLst>
              </p:cNvPr>
              <p:cNvGrpSpPr/>
              <p:nvPr/>
            </p:nvGrpSpPr>
            <p:grpSpPr>
              <a:xfrm>
                <a:off x="5431161" y="3831431"/>
                <a:ext cx="79858" cy="79858"/>
                <a:chOff x="5819775" y="3771071"/>
                <a:chExt cx="159544" cy="159544"/>
              </a:xfrm>
              <a:grpFill/>
            </p:grpSpPr>
            <p:cxnSp>
              <p:nvCxnSpPr>
                <p:cNvPr id="187" name="Straight Connector 186">
                  <a:extLst>
                    <a:ext uri="{FF2B5EF4-FFF2-40B4-BE49-F238E27FC236}">
                      <a16:creationId xmlns:a16="http://schemas.microsoft.com/office/drawing/2014/main" id="{BF3D0040-2094-9EC8-0093-ACCCDA517CF5}"/>
                    </a:ext>
                  </a:extLst>
                </p:cNvPr>
                <p:cNvCxnSpPr>
                  <a:cxnSpLocks/>
                </p:cNvCxnSpPr>
                <p:nvPr/>
              </p:nvCxnSpPr>
              <p:spPr>
                <a:xfrm>
                  <a:off x="5819775" y="3850842"/>
                  <a:ext cx="159544" cy="0"/>
                </a:xfrm>
                <a:prstGeom prst="line">
                  <a:avLst/>
                </a:prstGeom>
                <a:grpFill/>
                <a:ln w="15875" cap="sq">
                  <a:solidFill>
                    <a:schemeClr val="bg1"/>
                  </a:solidFill>
                  <a:prstDash val="solid"/>
                  <a:miter lim="800000"/>
                  <a:headEnd/>
                  <a:tailEnd/>
                </a:ln>
              </p:spPr>
            </p:cxnSp>
            <p:cxnSp>
              <p:nvCxnSpPr>
                <p:cNvPr id="188" name="Straight Connector 187">
                  <a:extLst>
                    <a:ext uri="{FF2B5EF4-FFF2-40B4-BE49-F238E27FC236}">
                      <a16:creationId xmlns:a16="http://schemas.microsoft.com/office/drawing/2014/main" id="{0216FBBB-80F7-E3C4-7966-B73A2B26AB28}"/>
                    </a:ext>
                  </a:extLst>
                </p:cNvPr>
                <p:cNvCxnSpPr>
                  <a:cxnSpLocks/>
                </p:cNvCxnSpPr>
                <p:nvPr/>
              </p:nvCxnSpPr>
              <p:spPr>
                <a:xfrm rot="16200000">
                  <a:off x="5819775" y="3850843"/>
                  <a:ext cx="159544" cy="0"/>
                </a:xfrm>
                <a:prstGeom prst="line">
                  <a:avLst/>
                </a:prstGeom>
                <a:grpFill/>
                <a:ln w="15875" cap="sq">
                  <a:solidFill>
                    <a:schemeClr val="bg1"/>
                  </a:solidFill>
                  <a:prstDash val="solid"/>
                  <a:miter lim="800000"/>
                  <a:headEnd/>
                  <a:tailEnd/>
                </a:ln>
              </p:spPr>
            </p:cxnSp>
          </p:grpSp>
        </p:grpSp>
      </p:grpSp>
      <p:grpSp>
        <p:nvGrpSpPr>
          <p:cNvPr id="100" name="Group 99">
            <a:extLst>
              <a:ext uri="{FF2B5EF4-FFF2-40B4-BE49-F238E27FC236}">
                <a16:creationId xmlns:a16="http://schemas.microsoft.com/office/drawing/2014/main" id="{CE3F88C5-D6E9-4411-8CA0-E02C62F5462B}"/>
              </a:ext>
              <a:ext uri="{C183D7F6-B498-43B3-948B-1728B52AA6E4}">
                <adec:decorative xmlns:adec="http://schemas.microsoft.com/office/drawing/2017/decorative" val="1"/>
              </a:ext>
            </a:extLst>
          </p:cNvPr>
          <p:cNvGrpSpPr/>
          <p:nvPr/>
        </p:nvGrpSpPr>
        <p:grpSpPr>
          <a:xfrm>
            <a:off x="6598950" y="4304089"/>
            <a:ext cx="324492" cy="520934"/>
            <a:chOff x="8847248" y="4989961"/>
            <a:chExt cx="864090" cy="1387197"/>
          </a:xfrm>
          <a:solidFill>
            <a:schemeClr val="tx1"/>
          </a:solidFill>
        </p:grpSpPr>
        <p:sp>
          <p:nvSpPr>
            <p:cNvPr id="101" name="Trapezoid 100">
              <a:extLst>
                <a:ext uri="{FF2B5EF4-FFF2-40B4-BE49-F238E27FC236}">
                  <a16:creationId xmlns:a16="http://schemas.microsoft.com/office/drawing/2014/main" id="{7149486D-74B3-467A-537F-81F7B91A0113}"/>
                </a:ext>
              </a:extLst>
            </p:cNvPr>
            <p:cNvSpPr/>
            <p:nvPr/>
          </p:nvSpPr>
          <p:spPr>
            <a:xfrm rot="16200000">
              <a:off x="8585698" y="5251511"/>
              <a:ext cx="1387190" cy="864090"/>
            </a:xfrm>
            <a:prstGeom prst="trapezoid">
              <a:avLst>
                <a:gd name="adj" fmla="val 0"/>
              </a:avLst>
            </a:prstGeom>
            <a:grpFill/>
            <a:ln w="19050">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2" name="Freeform 7">
              <a:extLst>
                <a:ext uri="{FF2B5EF4-FFF2-40B4-BE49-F238E27FC236}">
                  <a16:creationId xmlns:a16="http://schemas.microsoft.com/office/drawing/2014/main" id="{10FE3B42-7682-9321-C8FA-C5B848D31DA8}"/>
                </a:ext>
              </a:extLst>
            </p:cNvPr>
            <p:cNvSpPr>
              <a:spLocks/>
            </p:cNvSpPr>
            <p:nvPr/>
          </p:nvSpPr>
          <p:spPr bwMode="auto">
            <a:xfrm>
              <a:off x="9311959" y="5079693"/>
              <a:ext cx="300939" cy="331821"/>
            </a:xfrm>
            <a:custGeom>
              <a:avLst/>
              <a:gdLst>
                <a:gd name="T0" fmla="*/ 76 w 126"/>
                <a:gd name="T1" fmla="*/ 0 h 139"/>
                <a:gd name="T2" fmla="*/ 76 w 126"/>
                <a:gd name="T3" fmla="*/ 0 h 139"/>
                <a:gd name="T4" fmla="*/ 50 w 126"/>
                <a:gd name="T5" fmla="*/ 0 h 139"/>
                <a:gd name="T6" fmla="*/ 50 w 126"/>
                <a:gd name="T7" fmla="*/ 17 h 139"/>
                <a:gd name="T8" fmla="*/ 50 w 126"/>
                <a:gd name="T9" fmla="*/ 88 h 139"/>
                <a:gd name="T10" fmla="*/ 19 w 126"/>
                <a:gd name="T11" fmla="*/ 58 h 139"/>
                <a:gd name="T12" fmla="*/ 0 w 126"/>
                <a:gd name="T13" fmla="*/ 76 h 139"/>
                <a:gd name="T14" fmla="*/ 63 w 126"/>
                <a:gd name="T15" fmla="*/ 139 h 139"/>
                <a:gd name="T16" fmla="*/ 126 w 126"/>
                <a:gd name="T17" fmla="*/ 76 h 139"/>
                <a:gd name="T18" fmla="*/ 107 w 126"/>
                <a:gd name="T19" fmla="*/ 58 h 139"/>
                <a:gd name="T20" fmla="*/ 76 w 126"/>
                <a:gd name="T21" fmla="*/ 88 h 139"/>
                <a:gd name="T22" fmla="*/ 76 w 126"/>
                <a:gd name="T23" fmla="*/ 17 h 139"/>
                <a:gd name="T24" fmla="*/ 76 w 126"/>
                <a:gd name="T2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39">
                  <a:moveTo>
                    <a:pt x="76" y="0"/>
                  </a:moveTo>
                  <a:lnTo>
                    <a:pt x="76" y="0"/>
                  </a:lnTo>
                  <a:lnTo>
                    <a:pt x="50" y="0"/>
                  </a:lnTo>
                  <a:lnTo>
                    <a:pt x="50" y="17"/>
                  </a:lnTo>
                  <a:lnTo>
                    <a:pt x="50" y="88"/>
                  </a:lnTo>
                  <a:lnTo>
                    <a:pt x="19" y="58"/>
                  </a:lnTo>
                  <a:lnTo>
                    <a:pt x="0" y="76"/>
                  </a:lnTo>
                  <a:lnTo>
                    <a:pt x="63" y="139"/>
                  </a:lnTo>
                  <a:lnTo>
                    <a:pt x="126" y="76"/>
                  </a:lnTo>
                  <a:lnTo>
                    <a:pt x="107" y="58"/>
                  </a:lnTo>
                  <a:lnTo>
                    <a:pt x="76" y="88"/>
                  </a:lnTo>
                  <a:lnTo>
                    <a:pt x="76" y="17"/>
                  </a:lnTo>
                  <a:lnTo>
                    <a:pt x="76" y="0"/>
                  </a:lnTo>
                  <a:close/>
                </a:path>
              </a:pathLst>
            </a:custGeom>
            <a:grpFill/>
            <a:ln>
              <a:solidFill>
                <a:schemeClr val="bg1"/>
              </a:solidFill>
            </a:ln>
            <a:effectLst>
              <a:outerShdw blurRad="254000" dist="50800" dir="2700000" algn="tl" rotWithShape="0">
                <a:prstClr val="black">
                  <a:alpha val="2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03" name="Freeform 7">
              <a:extLst>
                <a:ext uri="{FF2B5EF4-FFF2-40B4-BE49-F238E27FC236}">
                  <a16:creationId xmlns:a16="http://schemas.microsoft.com/office/drawing/2014/main" id="{4D4AAC99-F1C1-35F3-7098-F428255AC140}"/>
                </a:ext>
              </a:extLst>
            </p:cNvPr>
            <p:cNvSpPr>
              <a:spLocks/>
            </p:cNvSpPr>
            <p:nvPr/>
          </p:nvSpPr>
          <p:spPr bwMode="auto">
            <a:xfrm>
              <a:off x="8940866" y="5084632"/>
              <a:ext cx="300939" cy="331821"/>
            </a:xfrm>
            <a:custGeom>
              <a:avLst/>
              <a:gdLst>
                <a:gd name="T0" fmla="*/ 76 w 126"/>
                <a:gd name="T1" fmla="*/ 0 h 139"/>
                <a:gd name="T2" fmla="*/ 76 w 126"/>
                <a:gd name="T3" fmla="*/ 0 h 139"/>
                <a:gd name="T4" fmla="*/ 50 w 126"/>
                <a:gd name="T5" fmla="*/ 0 h 139"/>
                <a:gd name="T6" fmla="*/ 50 w 126"/>
                <a:gd name="T7" fmla="*/ 17 h 139"/>
                <a:gd name="T8" fmla="*/ 50 w 126"/>
                <a:gd name="T9" fmla="*/ 88 h 139"/>
                <a:gd name="T10" fmla="*/ 19 w 126"/>
                <a:gd name="T11" fmla="*/ 58 h 139"/>
                <a:gd name="T12" fmla="*/ 0 w 126"/>
                <a:gd name="T13" fmla="*/ 76 h 139"/>
                <a:gd name="T14" fmla="*/ 63 w 126"/>
                <a:gd name="T15" fmla="*/ 139 h 139"/>
                <a:gd name="T16" fmla="*/ 126 w 126"/>
                <a:gd name="T17" fmla="*/ 76 h 139"/>
                <a:gd name="T18" fmla="*/ 107 w 126"/>
                <a:gd name="T19" fmla="*/ 58 h 139"/>
                <a:gd name="T20" fmla="*/ 76 w 126"/>
                <a:gd name="T21" fmla="*/ 88 h 139"/>
                <a:gd name="T22" fmla="*/ 76 w 126"/>
                <a:gd name="T23" fmla="*/ 17 h 139"/>
                <a:gd name="T24" fmla="*/ 76 w 126"/>
                <a:gd name="T2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39">
                  <a:moveTo>
                    <a:pt x="76" y="0"/>
                  </a:moveTo>
                  <a:lnTo>
                    <a:pt x="76" y="0"/>
                  </a:lnTo>
                  <a:lnTo>
                    <a:pt x="50" y="0"/>
                  </a:lnTo>
                  <a:lnTo>
                    <a:pt x="50" y="17"/>
                  </a:lnTo>
                  <a:lnTo>
                    <a:pt x="50" y="88"/>
                  </a:lnTo>
                  <a:lnTo>
                    <a:pt x="19" y="58"/>
                  </a:lnTo>
                  <a:lnTo>
                    <a:pt x="0" y="76"/>
                  </a:lnTo>
                  <a:lnTo>
                    <a:pt x="63" y="139"/>
                  </a:lnTo>
                  <a:lnTo>
                    <a:pt x="126" y="76"/>
                  </a:lnTo>
                  <a:lnTo>
                    <a:pt x="107" y="58"/>
                  </a:lnTo>
                  <a:lnTo>
                    <a:pt x="76" y="88"/>
                  </a:lnTo>
                  <a:lnTo>
                    <a:pt x="76" y="17"/>
                  </a:lnTo>
                  <a:lnTo>
                    <a:pt x="76" y="0"/>
                  </a:lnTo>
                  <a:close/>
                </a:path>
              </a:pathLst>
            </a:custGeom>
            <a:grpFill/>
            <a:ln>
              <a:solidFill>
                <a:schemeClr val="bg1"/>
              </a:solidFill>
            </a:ln>
            <a:effectLst>
              <a:outerShdw blurRad="254000" dist="50800" dir="2700000" algn="tl" rotWithShape="0">
                <a:prstClr val="black">
                  <a:alpha val="2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nvGrpSpPr>
            <p:cNvPr id="104" name="Group 103">
              <a:extLst>
                <a:ext uri="{FF2B5EF4-FFF2-40B4-BE49-F238E27FC236}">
                  <a16:creationId xmlns:a16="http://schemas.microsoft.com/office/drawing/2014/main" id="{FA45414F-06BD-6425-8B2D-7090E39F3E37}"/>
                </a:ext>
              </a:extLst>
            </p:cNvPr>
            <p:cNvGrpSpPr/>
            <p:nvPr/>
          </p:nvGrpSpPr>
          <p:grpSpPr>
            <a:xfrm>
              <a:off x="9049710" y="5640025"/>
              <a:ext cx="459165" cy="737133"/>
              <a:chOff x="9041003" y="5640025"/>
              <a:chExt cx="459165" cy="737133"/>
            </a:xfrm>
            <a:grpFill/>
          </p:grpSpPr>
          <p:sp>
            <p:nvSpPr>
              <p:cNvPr id="105" name="Trapezoid 104">
                <a:extLst>
                  <a:ext uri="{FF2B5EF4-FFF2-40B4-BE49-F238E27FC236}">
                    <a16:creationId xmlns:a16="http://schemas.microsoft.com/office/drawing/2014/main" id="{86D34873-A8BC-365A-323E-F93508E9BB3A}"/>
                  </a:ext>
                </a:extLst>
              </p:cNvPr>
              <p:cNvSpPr/>
              <p:nvPr/>
            </p:nvSpPr>
            <p:spPr>
              <a:xfrm rot="16200000">
                <a:off x="8902023" y="5779007"/>
                <a:ext cx="737127" cy="459163"/>
              </a:xfrm>
              <a:prstGeom prst="trapezoid">
                <a:avLst>
                  <a:gd name="adj" fmla="val 0"/>
                </a:avLst>
              </a:prstGeom>
              <a:grpFill/>
              <a:ln w="15875">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cxnSp>
            <p:nvCxnSpPr>
              <p:cNvPr id="106" name="Straight Connector 105">
                <a:extLst>
                  <a:ext uri="{FF2B5EF4-FFF2-40B4-BE49-F238E27FC236}">
                    <a16:creationId xmlns:a16="http://schemas.microsoft.com/office/drawing/2014/main" id="{D852513A-62F4-704C-60EF-0DC91893AB7F}"/>
                  </a:ext>
                </a:extLst>
              </p:cNvPr>
              <p:cNvCxnSpPr>
                <a:cxnSpLocks/>
              </p:cNvCxnSpPr>
              <p:nvPr/>
            </p:nvCxnSpPr>
            <p:spPr>
              <a:xfrm>
                <a:off x="9286610" y="5713739"/>
                <a:ext cx="167813" cy="0"/>
              </a:xfrm>
              <a:prstGeom prst="line">
                <a:avLst/>
              </a:prstGeom>
              <a:grpFill/>
              <a:ln w="15875">
                <a:solidFill>
                  <a:schemeClr val="bg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43B9765-3095-2A88-08D9-FA9DA3E43CA8}"/>
                  </a:ext>
                </a:extLst>
              </p:cNvPr>
              <p:cNvCxnSpPr>
                <a:cxnSpLocks/>
              </p:cNvCxnSpPr>
              <p:nvPr/>
            </p:nvCxnSpPr>
            <p:spPr>
              <a:xfrm>
                <a:off x="9286610" y="5759543"/>
                <a:ext cx="167813" cy="0"/>
              </a:xfrm>
              <a:prstGeom prst="line">
                <a:avLst/>
              </a:prstGeom>
              <a:grpFill/>
              <a:ln w="15875">
                <a:solidFill>
                  <a:schemeClr val="bg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FC304A7-AE78-471A-760D-CF2494131095}"/>
                  </a:ext>
                </a:extLst>
              </p:cNvPr>
              <p:cNvCxnSpPr>
                <a:cxnSpLocks/>
              </p:cNvCxnSpPr>
              <p:nvPr/>
            </p:nvCxnSpPr>
            <p:spPr>
              <a:xfrm>
                <a:off x="9286610" y="5801729"/>
                <a:ext cx="167813" cy="0"/>
              </a:xfrm>
              <a:prstGeom prst="line">
                <a:avLst/>
              </a:prstGeom>
              <a:grpFill/>
              <a:ln w="15875">
                <a:solidFill>
                  <a:schemeClr val="bg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09" name="Trapezoid 108">
                <a:extLst>
                  <a:ext uri="{FF2B5EF4-FFF2-40B4-BE49-F238E27FC236}">
                    <a16:creationId xmlns:a16="http://schemas.microsoft.com/office/drawing/2014/main" id="{8A97B1F6-FE8B-23D8-B320-4462447BE7BC}"/>
                  </a:ext>
                </a:extLst>
              </p:cNvPr>
              <p:cNvSpPr/>
              <p:nvPr/>
            </p:nvSpPr>
            <p:spPr>
              <a:xfrm rot="16200000">
                <a:off x="8971386" y="6060227"/>
                <a:ext cx="386548" cy="247313"/>
              </a:xfrm>
              <a:prstGeom prst="trapezoid">
                <a:avLst>
                  <a:gd name="adj" fmla="val 0"/>
                </a:avLst>
              </a:prstGeom>
              <a:grpFill/>
              <a:ln w="15875">
                <a:solidFill>
                  <a:schemeClr val="bg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0" name="Freeform 12">
                <a:extLst>
                  <a:ext uri="{FF2B5EF4-FFF2-40B4-BE49-F238E27FC236}">
                    <a16:creationId xmlns:a16="http://schemas.microsoft.com/office/drawing/2014/main" id="{3C689466-1FA1-CB36-14A4-312D5F1C82D7}"/>
                  </a:ext>
                </a:extLst>
              </p:cNvPr>
              <p:cNvSpPr>
                <a:spLocks/>
              </p:cNvSpPr>
              <p:nvPr/>
            </p:nvSpPr>
            <p:spPr bwMode="auto">
              <a:xfrm>
                <a:off x="9199204" y="6266560"/>
                <a:ext cx="43160" cy="110598"/>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grpFill/>
              <a:ln w="0">
                <a:solidFill>
                  <a:schemeClr val="bg1"/>
                </a:solidFill>
                <a:prstDash val="solid"/>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sp>
        <p:nvSpPr>
          <p:cNvPr id="21" name="Title 20">
            <a:extLst>
              <a:ext uri="{FF2B5EF4-FFF2-40B4-BE49-F238E27FC236}">
                <a16:creationId xmlns:a16="http://schemas.microsoft.com/office/drawing/2014/main" id="{980D6991-2E55-A09C-9458-58D9E33DAF93}"/>
              </a:ext>
            </a:extLst>
          </p:cNvPr>
          <p:cNvSpPr>
            <a:spLocks noGrp="1"/>
          </p:cNvSpPr>
          <p:nvPr>
            <p:ph type="title"/>
          </p:nvPr>
        </p:nvSpPr>
        <p:spPr>
          <a:xfrm>
            <a:off x="588263" y="457200"/>
            <a:ext cx="11018520" cy="738664"/>
          </a:xfrm>
        </p:spPr>
        <p:txBody>
          <a:bodyPr/>
          <a:lstStyle/>
          <a:p>
            <a:pPr algn="ctr"/>
            <a:r>
              <a:rPr lang="en-US" sz="2800"/>
              <a:t>Business Central Differentiation: reliability, performance, and scale</a:t>
            </a:r>
            <a:br>
              <a:rPr lang="en-US" sz="2800"/>
            </a:br>
            <a:r>
              <a:rPr lang="en-US" sz="2000" spc="0">
                <a:gradFill>
                  <a:gsLst>
                    <a:gs pos="0">
                      <a:srgbClr val="8B8AFF"/>
                    </a:gs>
                    <a:gs pos="100000">
                      <a:srgbClr val="F1535C"/>
                    </a:gs>
                  </a:gsLst>
                  <a:lin ang="2700000" scaled="1"/>
                </a:gradFill>
                <a:latin typeface="Segoe UI Semibold"/>
              </a:rPr>
              <a:t>The best cloud platform for ERP</a:t>
            </a:r>
          </a:p>
        </p:txBody>
      </p:sp>
      <p:sp>
        <p:nvSpPr>
          <p:cNvPr id="117" name="TextBox 116">
            <a:extLst>
              <a:ext uri="{FF2B5EF4-FFF2-40B4-BE49-F238E27FC236}">
                <a16:creationId xmlns:a16="http://schemas.microsoft.com/office/drawing/2014/main" id="{607FAA4F-C296-2E8F-1101-4FC00D3E9593}"/>
              </a:ext>
            </a:extLst>
          </p:cNvPr>
          <p:cNvSpPr txBox="1"/>
          <p:nvPr/>
        </p:nvSpPr>
        <p:spPr>
          <a:xfrm>
            <a:off x="4245403" y="3173220"/>
            <a:ext cx="1693177"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Dynamic scaling </a:t>
            </a:r>
            <a:br>
              <a:rPr kumimoji="0" lang="en-US" sz="1400" b="0" i="0" u="none" strike="noStrike" kern="1200" cap="none" spc="0" normalizeH="0" baseline="0" noProof="0">
                <a:ln>
                  <a:noFill/>
                </a:ln>
                <a:solidFill>
                  <a:schemeClr val="bg1"/>
                </a:solidFill>
                <a:effectLst/>
                <a:uLnTx/>
                <a:uFillTx/>
                <a:latin typeface="Segoe UI Semibold"/>
                <a:ea typeface="+mn-ea"/>
                <a:cs typeface="+mn-cs"/>
              </a:rPr>
            </a:br>
            <a:r>
              <a:rPr kumimoji="0" lang="en-US" sz="1400" b="0" i="0" u="none" strike="noStrike" kern="1200" cap="none" spc="0" normalizeH="0" baseline="0" noProof="0">
                <a:ln>
                  <a:noFill/>
                </a:ln>
                <a:solidFill>
                  <a:schemeClr val="bg1"/>
                </a:solidFill>
                <a:effectLst/>
                <a:uLnTx/>
                <a:uFillTx/>
                <a:latin typeface="Segoe UI Semibold"/>
                <a:ea typeface="+mn-ea"/>
                <a:cs typeface="+mn-cs"/>
              </a:rPr>
              <a:t>(compute)</a:t>
            </a:r>
          </a:p>
        </p:txBody>
      </p:sp>
      <p:sp>
        <p:nvSpPr>
          <p:cNvPr id="192" name="TextBox 191">
            <a:extLst>
              <a:ext uri="{FF2B5EF4-FFF2-40B4-BE49-F238E27FC236}">
                <a16:creationId xmlns:a16="http://schemas.microsoft.com/office/drawing/2014/main" id="{0BA3822C-E93A-D5BB-7B17-F9D054858B72}"/>
              </a:ext>
            </a:extLst>
          </p:cNvPr>
          <p:cNvSpPr txBox="1"/>
          <p:nvPr/>
        </p:nvSpPr>
        <p:spPr>
          <a:xfrm>
            <a:off x="5941111" y="3173220"/>
            <a:ext cx="1693177"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Intelligent load balancing</a:t>
            </a:r>
          </a:p>
        </p:txBody>
      </p:sp>
      <p:sp>
        <p:nvSpPr>
          <p:cNvPr id="195" name="TextBox 194">
            <a:extLst>
              <a:ext uri="{FF2B5EF4-FFF2-40B4-BE49-F238E27FC236}">
                <a16:creationId xmlns:a16="http://schemas.microsoft.com/office/drawing/2014/main" id="{F5A5A2DC-C5E4-DCB5-B746-AB17424EF650}"/>
              </a:ext>
            </a:extLst>
          </p:cNvPr>
          <p:cNvSpPr txBox="1"/>
          <p:nvPr/>
        </p:nvSpPr>
        <p:spPr>
          <a:xfrm>
            <a:off x="4245403" y="4973018"/>
            <a:ext cx="1693177"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Dynamic scaling (database)</a:t>
            </a:r>
          </a:p>
        </p:txBody>
      </p:sp>
      <p:sp>
        <p:nvSpPr>
          <p:cNvPr id="196" name="TextBox 195">
            <a:extLst>
              <a:ext uri="{FF2B5EF4-FFF2-40B4-BE49-F238E27FC236}">
                <a16:creationId xmlns:a16="http://schemas.microsoft.com/office/drawing/2014/main" id="{0DCB5F91-604E-70DF-3818-00922F074367}"/>
              </a:ext>
            </a:extLst>
          </p:cNvPr>
          <p:cNvSpPr txBox="1"/>
          <p:nvPr/>
        </p:nvSpPr>
        <p:spPr>
          <a:xfrm>
            <a:off x="5941111" y="4973018"/>
            <a:ext cx="1693177"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Lean and efficient</a:t>
            </a:r>
            <a:r>
              <a:rPr kumimoji="0" lang="en-US" sz="1400" b="0" i="0" u="none" strike="noStrike" kern="1200" cap="none" spc="0" normalizeH="0" noProof="0" dirty="0">
                <a:ln>
                  <a:noFill/>
                </a:ln>
                <a:solidFill>
                  <a:schemeClr val="bg1"/>
                </a:solidFill>
                <a:effectLst/>
                <a:uLnTx/>
                <a:uFillTx/>
                <a:latin typeface="Segoe UI Semibold"/>
                <a:ea typeface="+mn-ea"/>
                <a:cs typeface="+mn-cs"/>
              </a:rPr>
              <a:t> s</a:t>
            </a: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erver </a:t>
            </a:r>
          </a:p>
        </p:txBody>
      </p:sp>
      <p:sp>
        <p:nvSpPr>
          <p:cNvPr id="16" name="Text Placeholder 3">
            <a:extLst>
              <a:ext uri="{FF2B5EF4-FFF2-40B4-BE49-F238E27FC236}">
                <a16:creationId xmlns:a16="http://schemas.microsoft.com/office/drawing/2014/main" id="{897A2739-183A-52F3-3D63-F6B8913C7047}"/>
              </a:ext>
            </a:extLst>
          </p:cNvPr>
          <p:cNvSpPr txBox="1">
            <a:spLocks/>
          </p:cNvSpPr>
          <p:nvPr/>
        </p:nvSpPr>
        <p:spPr>
          <a:xfrm>
            <a:off x="9132978" y="2051868"/>
            <a:ext cx="2651760" cy="553998"/>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Performance </a:t>
            </a:r>
            <a:b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and scale</a:t>
            </a:r>
          </a:p>
        </p:txBody>
      </p:sp>
      <p:sp>
        <p:nvSpPr>
          <p:cNvPr id="15" name="Text Placeholder 3">
            <a:extLst>
              <a:ext uri="{FF2B5EF4-FFF2-40B4-BE49-F238E27FC236}">
                <a16:creationId xmlns:a16="http://schemas.microsoft.com/office/drawing/2014/main" id="{6C92E6E2-6350-38E7-15B1-AD756A670D0B}"/>
              </a:ext>
              <a:ext uri="{C183D7F6-B498-43B3-948B-1728B52AA6E4}">
                <adec:decorative xmlns:adec="http://schemas.microsoft.com/office/drawing/2017/decorative" val="1"/>
              </a:ext>
            </a:extLst>
          </p:cNvPr>
          <p:cNvSpPr txBox="1">
            <a:spLocks/>
          </p:cNvSpPr>
          <p:nvPr/>
        </p:nvSpPr>
        <p:spPr>
          <a:xfrm>
            <a:off x="9132978" y="3286259"/>
            <a:ext cx="2651760" cy="276999"/>
          </a:xfrm>
          <a:prstGeom prst="rect">
            <a:avLst/>
          </a:prstGeom>
        </p:spPr>
        <p:txBody>
          <a:bodyPr vert="horz" wrap="square" lIns="0" tIns="0" rIns="0" bIns="0" rtlCol="0" anchor="ctr" anchorCtr="0">
            <a:spAutoFit/>
          </a:bodyPr>
          <a:lstStyle>
            <a:defPPr>
              <a:defRPr lang="en-US"/>
            </a:defPPr>
            <a:lvl1pPr indent="0" defTabSz="914400">
              <a:lnSpc>
                <a:spcPct val="90000"/>
              </a:lnSpc>
              <a:spcBef>
                <a:spcPts val="1000"/>
              </a:spcBef>
              <a:buFont typeface="Arial" panose="020B0604020202020204" pitchFamily="34" charset="0"/>
              <a:buNone/>
              <a:defRPr sz="1800" b="0" i="0" spc="0">
                <a:solidFill>
                  <a:srgbClr val="737373"/>
                </a:solidFill>
                <a:cs typeface="Segoe UI Semibold" panose="020B0502040204020203" pitchFamily="34" charset="0"/>
              </a:defRPr>
            </a:lvl1pPr>
            <a:lvl2pPr marL="457200" indent="0" defTabSz="91440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Security</a:t>
            </a:r>
          </a:p>
        </p:txBody>
      </p:sp>
      <p:sp>
        <p:nvSpPr>
          <p:cNvPr id="14" name="Text Placeholder 3">
            <a:extLst>
              <a:ext uri="{FF2B5EF4-FFF2-40B4-BE49-F238E27FC236}">
                <a16:creationId xmlns:a16="http://schemas.microsoft.com/office/drawing/2014/main" id="{30F33E60-D269-A4A8-8DEA-FC4E122F8571}"/>
              </a:ext>
              <a:ext uri="{C183D7F6-B498-43B3-948B-1728B52AA6E4}">
                <adec:decorative xmlns:adec="http://schemas.microsoft.com/office/drawing/2017/decorative" val="1"/>
              </a:ext>
            </a:extLst>
          </p:cNvPr>
          <p:cNvSpPr txBox="1">
            <a:spLocks/>
          </p:cNvSpPr>
          <p:nvPr/>
        </p:nvSpPr>
        <p:spPr>
          <a:xfrm>
            <a:off x="9132978" y="4243651"/>
            <a:ext cx="2651760" cy="553998"/>
          </a:xfrm>
          <a:prstGeom prst="rect">
            <a:avLst/>
          </a:prstGeom>
        </p:spPr>
        <p:txBody>
          <a:bodyPr vert="horz" wrap="square" lIns="0" tIns="0" rIns="0" bIns="0" rtlCol="0" anchor="ctr" anchorCtr="0">
            <a:spAutoFit/>
          </a:bodyPr>
          <a:lstStyle>
            <a:defPPr>
              <a:defRPr lang="en-US"/>
            </a:defPPr>
            <a:lvl1pPr indent="0" defTabSz="914400">
              <a:lnSpc>
                <a:spcPct val="90000"/>
              </a:lnSpc>
              <a:spcBef>
                <a:spcPts val="1000"/>
              </a:spcBef>
              <a:buFont typeface="Arial" panose="020B0604020202020204" pitchFamily="34" charset="0"/>
              <a:buNone/>
              <a:defRPr sz="1800" b="0" i="0" spc="0">
                <a:solidFill>
                  <a:srgbClr val="737373"/>
                </a:solidFill>
                <a:cs typeface="Segoe UI Semibold" panose="020B0502040204020203" pitchFamily="34" charset="0"/>
              </a:defRPr>
            </a:lvl1pPr>
            <a:lvl2pPr marL="457200" indent="0" defTabSz="91440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Business continuity </a:t>
            </a:r>
            <a:b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and disaster recovery</a:t>
            </a:r>
          </a:p>
        </p:txBody>
      </p:sp>
      <p:sp>
        <p:nvSpPr>
          <p:cNvPr id="34" name="Text Placeholder 3">
            <a:extLst>
              <a:ext uri="{FF2B5EF4-FFF2-40B4-BE49-F238E27FC236}">
                <a16:creationId xmlns:a16="http://schemas.microsoft.com/office/drawing/2014/main" id="{5A8B9C65-6D3E-CCFA-896B-96908B91B696}"/>
              </a:ext>
              <a:ext uri="{C183D7F6-B498-43B3-948B-1728B52AA6E4}">
                <adec:decorative xmlns:adec="http://schemas.microsoft.com/office/drawing/2017/decorative" val="1"/>
              </a:ext>
            </a:extLst>
          </p:cNvPr>
          <p:cNvSpPr txBox="1">
            <a:spLocks/>
          </p:cNvSpPr>
          <p:nvPr/>
        </p:nvSpPr>
        <p:spPr>
          <a:xfrm>
            <a:off x="9132978" y="5478042"/>
            <a:ext cx="2651760" cy="276999"/>
          </a:xfrm>
          <a:prstGeom prst="rect">
            <a:avLst/>
          </a:prstGeom>
        </p:spPr>
        <p:txBody>
          <a:bodyPr vert="horz" wrap="square" lIns="0" tIns="0" rIns="0" bIns="0" rtlCol="0" anchor="ctr" anchorCtr="0">
            <a:spAutoFit/>
          </a:bodyPr>
          <a:lstStyle>
            <a:defPPr>
              <a:defRPr lang="en-US"/>
            </a:defPPr>
            <a:lvl1pPr indent="0" defTabSz="914400">
              <a:lnSpc>
                <a:spcPct val="90000"/>
              </a:lnSpc>
              <a:spcBef>
                <a:spcPts val="1000"/>
              </a:spcBef>
              <a:buFont typeface="Arial" panose="020B0604020202020204" pitchFamily="34" charset="0"/>
              <a:buNone/>
              <a:defRPr sz="1800" b="0" i="0" spc="0">
                <a:solidFill>
                  <a:srgbClr val="737373"/>
                </a:solidFill>
                <a:cs typeface="Segoe UI Semibold" panose="020B0502040204020203" pitchFamily="34" charset="0"/>
              </a:defRPr>
            </a:lvl1pPr>
            <a:lvl2pPr marL="457200" indent="0" defTabSz="91440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Compliance</a:t>
            </a:r>
          </a:p>
        </p:txBody>
      </p:sp>
      <p:sp>
        <p:nvSpPr>
          <p:cNvPr id="208" name="Rectangle 207">
            <a:extLst>
              <a:ext uri="{FF2B5EF4-FFF2-40B4-BE49-F238E27FC236}">
                <a16:creationId xmlns:a16="http://schemas.microsoft.com/office/drawing/2014/main" id="{06C89EB5-F203-C1AA-F1EF-AEAF8C3D47EA}"/>
              </a:ext>
              <a:ext uri="{C183D7F6-B498-43B3-948B-1728B52AA6E4}">
                <adec:decorative xmlns:adec="http://schemas.microsoft.com/office/drawing/2017/decorative" val="1"/>
              </a:ext>
            </a:extLst>
          </p:cNvPr>
          <p:cNvSpPr/>
          <p:nvPr/>
        </p:nvSpPr>
        <p:spPr bwMode="auto">
          <a:xfrm>
            <a:off x="8106182" y="2850620"/>
            <a:ext cx="4085818" cy="342318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0654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barn(outHorizontal)">
                                      <p:cBhvr>
                                        <p:cTn id="7" dur="500"/>
                                        <p:tgtEl>
                                          <p:spTgt spid="1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8"/>
                                        </p:tgtEl>
                                        <p:attrNameLst>
                                          <p:attrName>style.visibility</p:attrName>
                                        </p:attrNameLst>
                                      </p:cBhvr>
                                      <p:to>
                                        <p:strVal val="visible"/>
                                      </p:to>
                                    </p:set>
                                    <p:animEffect transition="in" filter="fade">
                                      <p:cBhvr>
                                        <p:cTn id="11" dur="500"/>
                                        <p:tgtEl>
                                          <p:spTgt spid="208"/>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17"/>
                                        </p:tgtEl>
                                        <p:attrNameLst>
                                          <p:attrName>style.visibility</p:attrName>
                                        </p:attrNameLst>
                                      </p:cBhvr>
                                      <p:to>
                                        <p:strVal val="visible"/>
                                      </p:to>
                                    </p:set>
                                    <p:animEffect transition="in" filter="fade">
                                      <p:cBhvr>
                                        <p:cTn id="14" dur="500"/>
                                        <p:tgtEl>
                                          <p:spTgt spid="117"/>
                                        </p:tgtEl>
                                      </p:cBhvr>
                                    </p:animEffect>
                                  </p:childTnLst>
                                </p:cTn>
                              </p:par>
                              <p:par>
                                <p:cTn id="15" presetID="42" presetClass="path" presetSubtype="0" decel="100000" fill="hold" grpId="1" nodeType="withEffect">
                                  <p:stCondLst>
                                    <p:cond delay="200"/>
                                  </p:stCondLst>
                                  <p:childTnLst>
                                    <p:animMotion origin="layout" path="M 1.25E-6 7.40741E-7 L 1.25E-6 0.04352 " pathEditMode="relative" rAng="0" ptsTypes="AA">
                                      <p:cBhvr>
                                        <p:cTn id="16" dur="600" spd="-100000" fill="hold"/>
                                        <p:tgtEl>
                                          <p:spTgt spid="117"/>
                                        </p:tgtEl>
                                        <p:attrNameLst>
                                          <p:attrName>ppt_x</p:attrName>
                                          <p:attrName>ppt_y</p:attrName>
                                        </p:attrNameLst>
                                      </p:cBhvr>
                                      <p:rCtr x="0" y="2176"/>
                                    </p:animMotion>
                                  </p:childTnLst>
                                </p:cTn>
                              </p:par>
                              <p:par>
                                <p:cTn id="17" presetID="10" presetClass="entr" presetSubtype="0" fill="hold" nodeType="withEffect">
                                  <p:stCondLst>
                                    <p:cond delay="20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500"/>
                                        <p:tgtEl>
                                          <p:spTgt spid="172"/>
                                        </p:tgtEl>
                                      </p:cBhvr>
                                    </p:animEffect>
                                  </p:childTnLst>
                                </p:cTn>
                              </p:par>
                              <p:par>
                                <p:cTn id="20" presetID="42" presetClass="path" presetSubtype="0" decel="100000" fill="hold" nodeType="withEffect">
                                  <p:stCondLst>
                                    <p:cond delay="200"/>
                                  </p:stCondLst>
                                  <p:childTnLst>
                                    <p:animMotion origin="layout" path="M 1.25E-6 7.40741E-7 L 1.25E-6 0.04352 " pathEditMode="relative" rAng="0" ptsTypes="AA">
                                      <p:cBhvr>
                                        <p:cTn id="21" dur="600" spd="-100000" fill="hold"/>
                                        <p:tgtEl>
                                          <p:spTgt spid="172"/>
                                        </p:tgtEl>
                                        <p:attrNameLst>
                                          <p:attrName>ppt_x</p:attrName>
                                          <p:attrName>ppt_y</p:attrName>
                                        </p:attrNameLst>
                                      </p:cBhvr>
                                      <p:rCtr x="0" y="2176"/>
                                    </p:animMotion>
                                  </p:childTnLst>
                                </p:cTn>
                              </p:par>
                              <p:par>
                                <p:cTn id="22" presetID="10" presetClass="entr" presetSubtype="0" fill="hold" grpId="0" nodeType="withEffect">
                                  <p:stCondLst>
                                    <p:cond delay="400"/>
                                  </p:stCondLst>
                                  <p:childTnLst>
                                    <p:set>
                                      <p:cBhvr>
                                        <p:cTn id="23" dur="1" fill="hold">
                                          <p:stCondLst>
                                            <p:cond delay="0"/>
                                          </p:stCondLst>
                                        </p:cTn>
                                        <p:tgtEl>
                                          <p:spTgt spid="192"/>
                                        </p:tgtEl>
                                        <p:attrNameLst>
                                          <p:attrName>style.visibility</p:attrName>
                                        </p:attrNameLst>
                                      </p:cBhvr>
                                      <p:to>
                                        <p:strVal val="visible"/>
                                      </p:to>
                                    </p:set>
                                    <p:animEffect transition="in" filter="fade">
                                      <p:cBhvr>
                                        <p:cTn id="24" dur="500"/>
                                        <p:tgtEl>
                                          <p:spTgt spid="192"/>
                                        </p:tgtEl>
                                      </p:cBhvr>
                                    </p:animEffect>
                                  </p:childTnLst>
                                </p:cTn>
                              </p:par>
                              <p:par>
                                <p:cTn id="25" presetID="42" presetClass="path" presetSubtype="0" decel="100000" fill="hold" grpId="1" nodeType="withEffect">
                                  <p:stCondLst>
                                    <p:cond delay="400"/>
                                  </p:stCondLst>
                                  <p:childTnLst>
                                    <p:animMotion origin="layout" path="M 1.25E-6 7.40741E-7 L 1.25E-6 0.04352 " pathEditMode="relative" rAng="0" ptsTypes="AA">
                                      <p:cBhvr>
                                        <p:cTn id="26" dur="600" spd="-100000" fill="hold"/>
                                        <p:tgtEl>
                                          <p:spTgt spid="192"/>
                                        </p:tgtEl>
                                        <p:attrNameLst>
                                          <p:attrName>ppt_x</p:attrName>
                                          <p:attrName>ppt_y</p:attrName>
                                        </p:attrNameLst>
                                      </p:cBhvr>
                                      <p:rCtr x="0" y="2176"/>
                                    </p:animMotion>
                                  </p:childTnLst>
                                </p:cTn>
                              </p:par>
                              <p:par>
                                <p:cTn id="27" presetID="10" presetClass="entr" presetSubtype="0" fill="hold" nodeType="withEffect">
                                  <p:stCondLst>
                                    <p:cond delay="400"/>
                                  </p:stCondLst>
                                  <p:childTnLst>
                                    <p:set>
                                      <p:cBhvr>
                                        <p:cTn id="28" dur="1" fill="hold">
                                          <p:stCondLst>
                                            <p:cond delay="0"/>
                                          </p:stCondLst>
                                        </p:cTn>
                                        <p:tgtEl>
                                          <p:spTgt spid="198"/>
                                        </p:tgtEl>
                                        <p:attrNameLst>
                                          <p:attrName>style.visibility</p:attrName>
                                        </p:attrNameLst>
                                      </p:cBhvr>
                                      <p:to>
                                        <p:strVal val="visible"/>
                                      </p:to>
                                    </p:set>
                                    <p:animEffect transition="in" filter="fade">
                                      <p:cBhvr>
                                        <p:cTn id="29" dur="500"/>
                                        <p:tgtEl>
                                          <p:spTgt spid="198"/>
                                        </p:tgtEl>
                                      </p:cBhvr>
                                    </p:animEffect>
                                  </p:childTnLst>
                                </p:cTn>
                              </p:par>
                              <p:par>
                                <p:cTn id="30" presetID="42" presetClass="path" presetSubtype="0" decel="100000" fill="hold" nodeType="withEffect">
                                  <p:stCondLst>
                                    <p:cond delay="400"/>
                                  </p:stCondLst>
                                  <p:childTnLst>
                                    <p:animMotion origin="layout" path="M 1.25E-6 7.40741E-7 L 1.25E-6 0.04352 " pathEditMode="relative" rAng="0" ptsTypes="AA">
                                      <p:cBhvr>
                                        <p:cTn id="31" dur="600" spd="-100000" fill="hold"/>
                                        <p:tgtEl>
                                          <p:spTgt spid="198"/>
                                        </p:tgtEl>
                                        <p:attrNameLst>
                                          <p:attrName>ppt_x</p:attrName>
                                          <p:attrName>ppt_y</p:attrName>
                                        </p:attrNameLst>
                                      </p:cBhvr>
                                      <p:rCtr x="0" y="2176"/>
                                    </p:animMotion>
                                  </p:childTnLst>
                                </p:cTn>
                              </p:par>
                              <p:par>
                                <p:cTn id="32" presetID="10" presetClass="entr" presetSubtype="0" fill="hold" grpId="0" nodeType="withEffect">
                                  <p:stCondLst>
                                    <p:cond delay="600"/>
                                  </p:stCondLst>
                                  <p:childTnLst>
                                    <p:set>
                                      <p:cBhvr>
                                        <p:cTn id="33" dur="1" fill="hold">
                                          <p:stCondLst>
                                            <p:cond delay="0"/>
                                          </p:stCondLst>
                                        </p:cTn>
                                        <p:tgtEl>
                                          <p:spTgt spid="195"/>
                                        </p:tgtEl>
                                        <p:attrNameLst>
                                          <p:attrName>style.visibility</p:attrName>
                                        </p:attrNameLst>
                                      </p:cBhvr>
                                      <p:to>
                                        <p:strVal val="visible"/>
                                      </p:to>
                                    </p:set>
                                    <p:animEffect transition="in" filter="fade">
                                      <p:cBhvr>
                                        <p:cTn id="34" dur="500"/>
                                        <p:tgtEl>
                                          <p:spTgt spid="195"/>
                                        </p:tgtEl>
                                      </p:cBhvr>
                                    </p:animEffect>
                                  </p:childTnLst>
                                </p:cTn>
                              </p:par>
                              <p:par>
                                <p:cTn id="35" presetID="42" presetClass="path" presetSubtype="0" decel="100000" fill="hold" grpId="1" nodeType="withEffect">
                                  <p:stCondLst>
                                    <p:cond delay="600"/>
                                  </p:stCondLst>
                                  <p:childTnLst>
                                    <p:animMotion origin="layout" path="M 1.25E-6 7.40741E-7 L 1.25E-6 0.04352 " pathEditMode="relative" rAng="0" ptsTypes="AA">
                                      <p:cBhvr>
                                        <p:cTn id="36" dur="600" spd="-100000" fill="hold"/>
                                        <p:tgtEl>
                                          <p:spTgt spid="195"/>
                                        </p:tgtEl>
                                        <p:attrNameLst>
                                          <p:attrName>ppt_x</p:attrName>
                                          <p:attrName>ppt_y</p:attrName>
                                        </p:attrNameLst>
                                      </p:cBhvr>
                                      <p:rCtr x="0" y="2176"/>
                                    </p:animMotion>
                                  </p:childTnLst>
                                </p:cTn>
                              </p:par>
                              <p:par>
                                <p:cTn id="37" presetID="10" presetClass="entr" presetSubtype="0" fill="hold" nodeType="withEffect">
                                  <p:stCondLst>
                                    <p:cond delay="60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par>
                                <p:cTn id="40" presetID="42" presetClass="path" presetSubtype="0" decel="100000" fill="hold" nodeType="withEffect">
                                  <p:stCondLst>
                                    <p:cond delay="600"/>
                                  </p:stCondLst>
                                  <p:childTnLst>
                                    <p:animMotion origin="layout" path="M 1.25E-6 7.40741E-7 L 1.25E-6 0.04352 " pathEditMode="relative" rAng="0" ptsTypes="AA">
                                      <p:cBhvr>
                                        <p:cTn id="41" dur="600" spd="-100000" fill="hold"/>
                                        <p:tgtEl>
                                          <p:spTgt spid="94"/>
                                        </p:tgtEl>
                                        <p:attrNameLst>
                                          <p:attrName>ppt_x</p:attrName>
                                          <p:attrName>ppt_y</p:attrName>
                                        </p:attrNameLst>
                                      </p:cBhvr>
                                      <p:rCtr x="0" y="2176"/>
                                    </p:animMotion>
                                  </p:childTnLst>
                                </p:cTn>
                              </p:par>
                              <p:par>
                                <p:cTn id="42" presetID="10" presetClass="entr" presetSubtype="0" fill="hold" grpId="0" nodeType="withEffect">
                                  <p:stCondLst>
                                    <p:cond delay="800"/>
                                  </p:stCondLst>
                                  <p:childTnLst>
                                    <p:set>
                                      <p:cBhvr>
                                        <p:cTn id="43" dur="1" fill="hold">
                                          <p:stCondLst>
                                            <p:cond delay="0"/>
                                          </p:stCondLst>
                                        </p:cTn>
                                        <p:tgtEl>
                                          <p:spTgt spid="196"/>
                                        </p:tgtEl>
                                        <p:attrNameLst>
                                          <p:attrName>style.visibility</p:attrName>
                                        </p:attrNameLst>
                                      </p:cBhvr>
                                      <p:to>
                                        <p:strVal val="visible"/>
                                      </p:to>
                                    </p:set>
                                    <p:animEffect transition="in" filter="fade">
                                      <p:cBhvr>
                                        <p:cTn id="44" dur="500"/>
                                        <p:tgtEl>
                                          <p:spTgt spid="196"/>
                                        </p:tgtEl>
                                      </p:cBhvr>
                                    </p:animEffect>
                                  </p:childTnLst>
                                </p:cTn>
                              </p:par>
                              <p:par>
                                <p:cTn id="45" presetID="42" presetClass="path" presetSubtype="0" decel="100000" fill="hold" grpId="1" nodeType="withEffect">
                                  <p:stCondLst>
                                    <p:cond delay="800"/>
                                  </p:stCondLst>
                                  <p:childTnLst>
                                    <p:animMotion origin="layout" path="M 1.25E-6 7.40741E-7 L 1.25E-6 0.04352 " pathEditMode="relative" rAng="0" ptsTypes="AA">
                                      <p:cBhvr>
                                        <p:cTn id="46" dur="600" spd="-100000" fill="hold"/>
                                        <p:tgtEl>
                                          <p:spTgt spid="196"/>
                                        </p:tgtEl>
                                        <p:attrNameLst>
                                          <p:attrName>ppt_x</p:attrName>
                                          <p:attrName>ppt_y</p:attrName>
                                        </p:attrNameLst>
                                      </p:cBhvr>
                                      <p:rCtr x="0" y="2176"/>
                                    </p:animMotion>
                                  </p:childTnLst>
                                </p:cTn>
                              </p:par>
                              <p:par>
                                <p:cTn id="47" presetID="10" presetClass="entr" presetSubtype="0" fill="hold" nodeType="withEffect">
                                  <p:stCondLst>
                                    <p:cond delay="800"/>
                                  </p:stCondLst>
                                  <p:childTnLst>
                                    <p:set>
                                      <p:cBhvr>
                                        <p:cTn id="48" dur="1" fill="hold">
                                          <p:stCondLst>
                                            <p:cond delay="0"/>
                                          </p:stCondLst>
                                        </p:cTn>
                                        <p:tgtEl>
                                          <p:spTgt spid="100"/>
                                        </p:tgtEl>
                                        <p:attrNameLst>
                                          <p:attrName>style.visibility</p:attrName>
                                        </p:attrNameLst>
                                      </p:cBhvr>
                                      <p:to>
                                        <p:strVal val="visible"/>
                                      </p:to>
                                    </p:set>
                                    <p:animEffect transition="in" filter="fade">
                                      <p:cBhvr>
                                        <p:cTn id="49" dur="500"/>
                                        <p:tgtEl>
                                          <p:spTgt spid="100"/>
                                        </p:tgtEl>
                                      </p:cBhvr>
                                    </p:animEffect>
                                  </p:childTnLst>
                                </p:cTn>
                              </p:par>
                              <p:par>
                                <p:cTn id="50" presetID="42" presetClass="path" presetSubtype="0" decel="100000" fill="hold" nodeType="withEffect">
                                  <p:stCondLst>
                                    <p:cond delay="800"/>
                                  </p:stCondLst>
                                  <p:childTnLst>
                                    <p:animMotion origin="layout" path="M 1.25E-6 7.40741E-7 L 1.25E-6 0.04352 " pathEditMode="relative" rAng="0" ptsTypes="AA">
                                      <p:cBhvr>
                                        <p:cTn id="51" dur="600" spd="-100000" fill="hold"/>
                                        <p:tgtEl>
                                          <p:spTgt spid="100"/>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92" grpId="0"/>
      <p:bldP spid="192" grpId="1"/>
      <p:bldP spid="195" grpId="0"/>
      <p:bldP spid="195" grpId="1"/>
      <p:bldP spid="196" grpId="0"/>
      <p:bldP spid="196" grpId="1"/>
      <p:bldP spid="20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14639_Directions North American Template 2017">
  <a:themeElements>
    <a:clrScheme name="Custom 54">
      <a:dk1>
        <a:srgbClr val="394453"/>
      </a:dk1>
      <a:lt1>
        <a:srgbClr val="FFFFFF"/>
      </a:lt1>
      <a:dk2>
        <a:srgbClr val="3A96DD"/>
      </a:dk2>
      <a:lt2>
        <a:srgbClr val="FFFFFF"/>
      </a:lt2>
      <a:accent1>
        <a:srgbClr val="3A96DD"/>
      </a:accent1>
      <a:accent2>
        <a:srgbClr val="002050"/>
      </a:accent2>
      <a:accent3>
        <a:srgbClr val="00B6C3"/>
      </a:accent3>
      <a:accent4>
        <a:srgbClr val="505C6D"/>
      </a:accent4>
      <a:accent5>
        <a:srgbClr val="394453"/>
      </a:accent5>
      <a:accent6>
        <a:srgbClr val="F2F2F2"/>
      </a:accent6>
      <a:hlink>
        <a:srgbClr val="B4009E"/>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rections North American Template 2017_v02.potx" id="{02C62B06-C458-4212-A9C1-590221DC7A65}" vid="{3753461E-91D5-4003-BFF2-430DE48C971F}"/>
    </a:ext>
  </a:extLst>
</a:theme>
</file>

<file path=ppt/theme/theme3.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6D60FCA4-8DBC-4295-B0A6-CF65618C520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4">
    <a:dk1>
      <a:srgbClr val="394453"/>
    </a:dk1>
    <a:lt1>
      <a:srgbClr val="FFFFFF"/>
    </a:lt1>
    <a:dk2>
      <a:srgbClr val="3A96DD"/>
    </a:dk2>
    <a:lt2>
      <a:srgbClr val="FFFFFF"/>
    </a:lt2>
    <a:accent1>
      <a:srgbClr val="3A96DD"/>
    </a:accent1>
    <a:accent2>
      <a:srgbClr val="002050"/>
    </a:accent2>
    <a:accent3>
      <a:srgbClr val="00B6C3"/>
    </a:accent3>
    <a:accent4>
      <a:srgbClr val="505C6D"/>
    </a:accent4>
    <a:accent5>
      <a:srgbClr val="394453"/>
    </a:accent5>
    <a:accent6>
      <a:srgbClr val="F2F2F2"/>
    </a:accent6>
    <a:hlink>
      <a:srgbClr val="B4009E"/>
    </a:hlink>
    <a:folHlink>
      <a:srgbClr val="B4009E"/>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8836</TotalTime>
  <Words>188</Words>
  <Application>Microsoft Office PowerPoint</Application>
  <PresentationFormat>Widescreen</PresentationFormat>
  <Paragraphs>48</Paragraphs>
  <Slides>6</Slides>
  <Notes>2</Notes>
  <HiddenSlides>0</HiddenSlides>
  <MMClips>0</MMClips>
  <ScaleCrop>false</ScaleCrop>
  <HeadingPairs>
    <vt:vector size="4" baseType="variant">
      <vt:variant>
        <vt:lpstr>Theme</vt:lpstr>
      </vt:variant>
      <vt:variant>
        <vt:i4>3</vt:i4>
      </vt:variant>
      <vt:variant>
        <vt:lpstr>Slide Titles</vt:lpstr>
      </vt:variant>
      <vt:variant>
        <vt:i4>6</vt:i4>
      </vt:variant>
    </vt:vector>
  </HeadingPairs>
  <TitlesOfParts>
    <vt:vector size="9" baseType="lpstr">
      <vt:lpstr>office theme</vt:lpstr>
      <vt:lpstr>1_14639_Directions North American Template 2017</vt:lpstr>
      <vt:lpstr>Black Template</vt:lpstr>
      <vt:lpstr>PowerPoint Presentation</vt:lpstr>
      <vt:lpstr>PowerPoint Presentation</vt:lpstr>
      <vt:lpstr>PowerPoint Presentation</vt:lpstr>
      <vt:lpstr>PowerPoint Presentation</vt:lpstr>
      <vt:lpstr>PowerPoint Presentation</vt:lpstr>
      <vt:lpstr>Business Central Differentiation: reliability, performance, and scale The best cloud platform for ERP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Dmitry Chadayev</cp:lastModifiedBy>
  <cp:revision>68</cp:revision>
  <dcterms:created xsi:type="dcterms:W3CDTF">2024-02-01T10:31:22Z</dcterms:created>
  <dcterms:modified xsi:type="dcterms:W3CDTF">2024-02-26T11:43:25Z</dcterms:modified>
</cp:coreProperties>
</file>